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4"/>
  </p:sldMasterIdLst>
  <p:notesMasterIdLst>
    <p:notesMasterId r:id="rId14"/>
  </p:notesMasterIdLst>
  <p:sldIdLst>
    <p:sldId id="256" r:id="rId5"/>
    <p:sldId id="272" r:id="rId6"/>
    <p:sldId id="257" r:id="rId7"/>
    <p:sldId id="273" r:id="rId8"/>
    <p:sldId id="261" r:id="rId9"/>
    <p:sldId id="262" r:id="rId10"/>
    <p:sldId id="259" r:id="rId11"/>
    <p:sldId id="274" r:id="rId12"/>
    <p:sldId id="265" r:id="rId13"/>
  </p:sldIdLst>
  <p:sldSz cx="9144000" cy="5143500" type="screen16x9"/>
  <p:notesSz cx="6858000" cy="9144000"/>
  <p:embeddedFontLst>
    <p:embeddedFont>
      <p:font typeface="Corbel" panose="020B0503020204020204" pitchFamily="34" charset="0"/>
      <p:regular r:id="rId15"/>
      <p:bold r:id="rId16"/>
      <p:italic r:id="rId17"/>
      <p:boldItalic r:id="rId18"/>
    </p:embeddedFont>
    <p:embeddedFont>
      <p:font typeface="Raleway" pitchFamily="2" charset="0"/>
      <p:regular r:id="rId19"/>
      <p:bold r:id="rId20"/>
      <p:italic r:id="rId21"/>
      <p:boldItalic r:id="rId22"/>
    </p:embeddedFont>
    <p:embeddedFont>
      <p:font typeface="Wingdings 2" panose="05020102010507070707" pitchFamily="18" charset="2"/>
      <p:regular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Standardsektion" id="{29200C93-3F88-45E5-ACB3-43810BFACA63}">
          <p14:sldIdLst>
            <p14:sldId id="256"/>
            <p14:sldId id="272"/>
            <p14:sldId id="257"/>
            <p14:sldId id="273"/>
          </p14:sldIdLst>
        </p14:section>
        <p14:section name="Ikke-navngivet sektion" id="{CF02DD34-FC17-449D-9C50-D2900EE1C838}">
          <p14:sldIdLst>
            <p14:sldId id="261"/>
            <p14:sldId id="262"/>
            <p14:sldId id="259"/>
            <p14:sldId id="274"/>
            <p14:sldId id="265"/>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832995-EE58-41D1-A42D-CA7CC1FA316E}" v="15" dt="2021-11-05T12:48:03.724"/>
    <p1510:client id="{DF5DE8E8-7407-45D5-A7EB-60C659A7ACED}" v="22" dt="2021-11-05T11:37:33.8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79704" autoAdjust="0"/>
  </p:normalViewPr>
  <p:slideViewPr>
    <p:cSldViewPr snapToGrid="0">
      <p:cViewPr varScale="1">
        <p:scale>
          <a:sx n="70" d="100"/>
          <a:sy n="70" d="100"/>
        </p:scale>
        <p:origin x="1180" y="5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6" d="100"/>
          <a:sy n="96" d="100"/>
        </p:scale>
        <p:origin x="364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4.fntdata"/><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7.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font" Target="fonts/font9.fntdata"/><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81000" y="685800"/>
            <a:ext cx="6096000" cy="3429000"/>
          </a:xfrm>
        </p:spPr>
      </p:sp>
      <p:sp>
        <p:nvSpPr>
          <p:cNvPr id="3" name="Pladsholder til noter 2"/>
          <p:cNvSpPr>
            <a:spLocks noGrp="1"/>
          </p:cNvSpPr>
          <p:nvPr>
            <p:ph type="body" idx="1"/>
          </p:nvPr>
        </p:nvSpPr>
        <p:spPr/>
        <p:txBody>
          <a:bodyPr/>
          <a:lstStyle/>
          <a:p>
            <a:r>
              <a:rPr lang="da-DK" sz="1100" b="0" i="0" u="none" strike="noStrike" cap="none" dirty="0">
                <a:solidFill>
                  <a:srgbClr val="000000"/>
                </a:solidFill>
                <a:effectLst/>
                <a:latin typeface="Arial"/>
                <a:ea typeface="Arial"/>
                <a:cs typeface="Arial"/>
                <a:sym typeface="Arial"/>
              </a:rPr>
              <a:t>Kører du nogle gange i bakker på din cykel? Når du skal op ad bakken, skal der rigtig trampes i pedalerne. Til gengæld kan du få ret meget fart på, når du kører ned ad bakken. Andre steder kan det være helt fladt.  </a:t>
            </a:r>
          </a:p>
          <a:p>
            <a:r>
              <a:rPr lang="da-DK" sz="1100" b="1" i="1" u="none" strike="noStrike" cap="none" dirty="0">
                <a:solidFill>
                  <a:srgbClr val="FF0000"/>
                </a:solidFill>
                <a:effectLst/>
                <a:latin typeface="Arial"/>
                <a:ea typeface="Arial"/>
                <a:cs typeface="Arial"/>
                <a:sym typeface="Arial"/>
              </a:rPr>
              <a:t>Foto af cyklister</a:t>
            </a:r>
            <a:r>
              <a:rPr lang="da-DK" sz="1100" b="0" i="1" u="none" strike="noStrike" cap="none" dirty="0">
                <a:solidFill>
                  <a:srgbClr val="FF0000"/>
                </a:solidFill>
                <a:effectLst/>
                <a:latin typeface="Arial"/>
                <a:ea typeface="Arial"/>
                <a:cs typeface="Arial"/>
                <a:sym typeface="Arial"/>
              </a:rPr>
              <a:t>: Geopark Det Sydfynske Øhav</a:t>
            </a:r>
            <a:endParaRPr lang="da-DK" sz="1100" b="1" i="0" u="none" strike="noStrike" cap="none" dirty="0">
              <a:solidFill>
                <a:srgbClr val="FF0000"/>
              </a:solidFill>
              <a:effectLst/>
              <a:latin typeface="Arial"/>
              <a:ea typeface="Arial"/>
              <a:cs typeface="Arial"/>
              <a:sym typeface="Arial"/>
            </a:endParaRPr>
          </a:p>
          <a:p>
            <a:endParaRPr lang="da-DK" dirty="0"/>
          </a:p>
        </p:txBody>
      </p:sp>
    </p:spTree>
    <p:extLst>
      <p:ext uri="{BB962C8B-B14F-4D97-AF65-F5344CB8AC3E}">
        <p14:creationId xmlns:p14="http://schemas.microsoft.com/office/powerpoint/2010/main" val="3846725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cb1bcdd25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cb1bcdd25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a-DK" sz="1100" b="0" i="0" u="none" strike="noStrike" cap="none" dirty="0">
                <a:solidFill>
                  <a:srgbClr val="000000"/>
                </a:solidFill>
                <a:effectLst/>
                <a:latin typeface="Arial"/>
                <a:ea typeface="Arial"/>
                <a:cs typeface="Arial"/>
                <a:sym typeface="Arial"/>
              </a:rPr>
              <a:t>Bakkerne og Det Sydfynske Øhav blev lavet for mange tusinde år siden i istiden af gletsjere. Gletsjere er sammenpresset sne, og dem vi havde var 4-5 fodboldbaner i højden. Gletsjerne skubbede frem og tilbage hen over jordoverfladen.  </a:t>
            </a:r>
          </a:p>
          <a:p>
            <a:pPr marL="0" lvl="0" indent="0" algn="l" rtl="0">
              <a:spcBef>
                <a:spcPts val="0"/>
              </a:spcBef>
              <a:spcAft>
                <a:spcPts val="0"/>
              </a:spcAft>
              <a:buNone/>
            </a:pPr>
            <a:r>
              <a:rPr lang="da-DK" sz="800" b="1" i="1" u="none" strike="noStrike" cap="none" dirty="0">
                <a:solidFill>
                  <a:srgbClr val="000000"/>
                </a:solidFill>
                <a:effectLst/>
                <a:latin typeface="Arial"/>
                <a:ea typeface="Arial"/>
                <a:cs typeface="Arial"/>
                <a:sym typeface="Arial"/>
              </a:rPr>
              <a:t>Foto af en gletsjer i Grønland</a:t>
            </a:r>
            <a:r>
              <a:rPr lang="da-DK" sz="800" b="0" i="1" u="none" strike="noStrike" cap="none" dirty="0">
                <a:solidFill>
                  <a:srgbClr val="000000"/>
                </a:solidFill>
                <a:effectLst/>
                <a:latin typeface="Arial"/>
                <a:ea typeface="Arial"/>
                <a:cs typeface="Arial"/>
                <a:sym typeface="Arial"/>
              </a:rPr>
              <a:t>: Jakob Bruun Nicolaisen</a:t>
            </a:r>
            <a:endParaRPr lang="da-DK" sz="800" b="1" i="1"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endParaRPr lang="da-DK" sz="1100" b="0" i="0" u="none" strike="noStrike" cap="none" baseline="0" dirty="0">
              <a:solidFill>
                <a:srgbClr val="000000"/>
              </a:solidFill>
              <a:effectLst/>
              <a:latin typeface="Arial"/>
              <a:cs typeface="Arial"/>
              <a:sym typeface="Arial"/>
            </a:endParaRPr>
          </a:p>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cb1bcdd255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cb1bcdd255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fontAlgn="base"/>
            <a:r>
              <a:rPr lang="da-DK" sz="1100" b="0" i="0" u="none" strike="noStrike" cap="none" dirty="0">
                <a:solidFill>
                  <a:srgbClr val="000000"/>
                </a:solidFill>
                <a:effectLst/>
                <a:latin typeface="Arial"/>
                <a:ea typeface="Arial"/>
                <a:cs typeface="Arial"/>
                <a:sym typeface="Arial"/>
              </a:rPr>
              <a:t>Gletsjerne kom fra Norge og Sverige, og ligesom når du triller en snebold, var der masser af sten, grus og sand i gletsjeren.  </a:t>
            </a:r>
          </a:p>
          <a:p>
            <a:pPr rtl="0" fontAlgn="base"/>
            <a:r>
              <a:rPr lang="da-DK" sz="1100" b="0" i="0" u="none" strike="noStrike" cap="none" dirty="0">
                <a:solidFill>
                  <a:srgbClr val="000000"/>
                </a:solidFill>
                <a:effectLst/>
                <a:latin typeface="Arial"/>
                <a:ea typeface="Arial"/>
                <a:cs typeface="Arial"/>
                <a:sym typeface="Arial"/>
              </a:rPr>
              <a:t>På et tidspunkt blev vejret varmere og gletsjerne smeltede. Alt det smeltede vand løb med fuld kraft ud over jordoverfladen og skabte vores landskab med dale og søer, og de bakker du i dag cykler i.  </a:t>
            </a:r>
          </a:p>
          <a:p>
            <a:pPr rtl="0" fontAlgn="base"/>
            <a:r>
              <a:rPr lang="da-DK" sz="1100" b="0" i="0" u="none" strike="noStrike" cap="none" dirty="0">
                <a:solidFill>
                  <a:srgbClr val="000000"/>
                </a:solidFill>
                <a:effectLst/>
                <a:latin typeface="Arial"/>
                <a:ea typeface="Arial"/>
                <a:cs typeface="Arial"/>
                <a:sym typeface="Arial"/>
              </a:rPr>
              <a:t>Tilbage lå de mange sten, grus og sand som gletsjeren havde haft med inde i sneen. Når du i dag graver i jorden eller finder sten ved kysten, så er det alt sammen fra gletsjerne. </a:t>
            </a:r>
          </a:p>
          <a:p>
            <a:pPr rtl="0" fontAlgn="base"/>
            <a:r>
              <a:rPr lang="da-DK" sz="1100" b="0" i="0" u="none" strike="noStrike" cap="none" dirty="0">
                <a:solidFill>
                  <a:srgbClr val="000000"/>
                </a:solidFill>
                <a:effectLst/>
                <a:latin typeface="Arial"/>
                <a:ea typeface="Arial"/>
                <a:cs typeface="Arial"/>
                <a:sym typeface="Arial"/>
              </a:rPr>
              <a:t>Noget af materialet var så finkornet, at det hang sammen i en stor klump – nemlig ler. I det her forløb skal du lære, hvad ler er og hvad det kan bruges til. </a:t>
            </a:r>
          </a:p>
          <a:p>
            <a:pPr rtl="0" fontAlgn="base"/>
            <a:r>
              <a:rPr lang="da-DK" sz="1100" b="1" i="1" u="none" strike="noStrike" cap="none" dirty="0">
                <a:solidFill>
                  <a:srgbClr val="000000"/>
                </a:solidFill>
                <a:effectLst/>
                <a:latin typeface="Arial"/>
                <a:ea typeface="Arial"/>
                <a:cs typeface="Arial"/>
                <a:sym typeface="Arial"/>
              </a:rPr>
              <a:t>Illustration af landskaber i flydende overgang</a:t>
            </a:r>
            <a:r>
              <a:rPr lang="da-DK" sz="1100" b="0" i="1" u="none" strike="noStrike" cap="none" dirty="0">
                <a:solidFill>
                  <a:srgbClr val="000000"/>
                </a:solidFill>
                <a:effectLst/>
                <a:latin typeface="Arial"/>
                <a:ea typeface="Arial"/>
                <a:cs typeface="Arial"/>
                <a:sym typeface="Arial"/>
              </a:rPr>
              <a:t>: https://www.geoviden.dk/landskaber-i-flydende-overgang/</a:t>
            </a:r>
          </a:p>
          <a:p>
            <a:pPr rtl="0" fontAlgn="base"/>
            <a:endParaRPr lang="da-DK"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53671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cb1bcdd255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cb1bcdd255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fontAlgn="base"/>
            <a:r>
              <a:rPr lang="da-DK" sz="1100" b="0" i="0" u="none" strike="noStrike" cap="none" dirty="0">
                <a:solidFill>
                  <a:srgbClr val="000000"/>
                </a:solidFill>
                <a:effectLst/>
                <a:latin typeface="Arial"/>
                <a:ea typeface="Arial"/>
                <a:cs typeface="Arial"/>
                <a:sym typeface="Arial"/>
              </a:rPr>
              <a:t>Du bor på en ø omgivet af havet. Måske bor du på én af de store øer; Fyn, Langeland eller Ærø? Eller på én af de små øer i Det Sydfynske Øhav?  </a:t>
            </a:r>
          </a:p>
          <a:p>
            <a:pPr rtl="0" fontAlgn="base"/>
            <a:r>
              <a:rPr lang="da-DK" sz="1100" b="0" i="0" u="none" strike="noStrike" cap="none" dirty="0">
                <a:solidFill>
                  <a:srgbClr val="000000"/>
                </a:solidFill>
                <a:effectLst/>
                <a:latin typeface="Arial"/>
                <a:ea typeface="Arial"/>
                <a:cs typeface="Arial"/>
                <a:sym typeface="Arial"/>
              </a:rPr>
              <a:t>Efter sidste istid var der ikke nogen øer eller Øhav. Fyn, Langeland og Ærø hang sammen og var en stor skovklædt ø omgivet af meget lavt vand. Ved kysterne havde stenaldermenneskerne deres bopladser. </a:t>
            </a:r>
          </a:p>
          <a:p>
            <a:pPr rtl="0" fontAlgn="base"/>
            <a:r>
              <a:rPr lang="da-DK" sz="1100" b="0" i="0" u="none" strike="noStrike" cap="none" dirty="0">
                <a:solidFill>
                  <a:srgbClr val="000000"/>
                </a:solidFill>
                <a:effectLst/>
                <a:latin typeface="Arial"/>
                <a:ea typeface="Arial"/>
                <a:cs typeface="Arial"/>
                <a:sym typeface="Arial"/>
              </a:rPr>
              <a:t>På et tidspunkt begyndte havet at stige. Bopladserne og skovene blev oversvømmet, og folk måtte finde andre steder at bo. På den måde blev de mange øer skabt, og derfor hedder havet Det Sydfynske Øhav.  </a:t>
            </a:r>
          </a:p>
          <a:p>
            <a:pPr rtl="0" fontAlgn="base"/>
            <a:r>
              <a:rPr lang="da-DK" sz="1100" b="0" i="0" u="none" strike="noStrike" cap="none" dirty="0">
                <a:solidFill>
                  <a:srgbClr val="000000"/>
                </a:solidFill>
                <a:effectLst/>
                <a:latin typeface="Arial"/>
                <a:ea typeface="Arial"/>
                <a:cs typeface="Arial"/>
                <a:sym typeface="Arial"/>
              </a:rPr>
              <a:t>Fortællingen om, hvordan Det Sydfynske Øhav blev skabt, er så særlig, at vi kalder os Geopark Det Sydfynske Øhav. </a:t>
            </a:r>
          </a:p>
          <a:p>
            <a:pPr marL="457200" marR="0" lvl="0" indent="-298450" algn="l" defTabSz="914400" rtl="0" eaLnBrk="1" fontAlgn="base" latinLnBrk="0" hangingPunct="1">
              <a:lnSpc>
                <a:spcPct val="100000"/>
              </a:lnSpc>
              <a:spcBef>
                <a:spcPts val="0"/>
              </a:spcBef>
              <a:spcAft>
                <a:spcPts val="0"/>
              </a:spcAft>
              <a:buClr>
                <a:srgbClr val="000000"/>
              </a:buClr>
              <a:buSzPts val="1100"/>
              <a:buFont typeface="Arial"/>
              <a:buChar char="●"/>
              <a:tabLst/>
              <a:defRPr/>
            </a:pPr>
            <a:r>
              <a:rPr lang="da-DK" sz="1800" b="1" i="1" dirty="0">
                <a:effectLst/>
                <a:latin typeface="Raleway" pitchFamily="2" charset="0"/>
                <a:ea typeface="Calibri" panose="020F0502020204030204" pitchFamily="34" charset="0"/>
                <a:cs typeface="Times New Roman" panose="02020603050405020304" pitchFamily="18" charset="0"/>
              </a:rPr>
              <a:t>Tegning af stenaldermenneskets flytning af boplads over tid</a:t>
            </a:r>
            <a:r>
              <a:rPr lang="da-DK" sz="1800" i="1" dirty="0">
                <a:effectLst/>
                <a:latin typeface="Raleway" pitchFamily="2" charset="0"/>
                <a:ea typeface="Raleway" pitchFamily="2" charset="0"/>
                <a:cs typeface="Raleway" pitchFamily="2" charset="0"/>
              </a:rPr>
              <a:t>: Geoviden, nr. 3, september 2020</a:t>
            </a:r>
            <a:endParaRPr lang="da-DK"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cb1bcdd255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cb1bcdd255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fontAlgn="base"/>
            <a:r>
              <a:rPr lang="da-DK" sz="1100" b="0" i="0" u="none" strike="noStrike" cap="none" dirty="0">
                <a:solidFill>
                  <a:srgbClr val="000000"/>
                </a:solidFill>
                <a:effectLst/>
                <a:latin typeface="Arial"/>
                <a:ea typeface="Arial"/>
                <a:cs typeface="Arial"/>
                <a:sym typeface="Arial"/>
              </a:rPr>
              <a:t>Måske har du ikke hørt ordet ”geopark” før, men du bor faktisk i Geopark Det Sydfynske Øhav. Danmark har tre geoparker, og i hele verden er der 169.  </a:t>
            </a:r>
          </a:p>
          <a:p>
            <a:pPr rtl="0" fontAlgn="base"/>
            <a:r>
              <a:rPr lang="da-DK" sz="1100" b="0" i="0" u="none" strike="noStrike" cap="none" dirty="0">
                <a:solidFill>
                  <a:srgbClr val="000000"/>
                </a:solidFill>
                <a:effectLst/>
                <a:latin typeface="Arial"/>
                <a:ea typeface="Arial"/>
                <a:cs typeface="Arial"/>
                <a:sym typeface="Arial"/>
              </a:rPr>
              <a:t>På kortet kan du se, hvor stor geoparken er. Sæt en prik der, hvor du bor. </a:t>
            </a:r>
          </a:p>
          <a:p>
            <a:pPr rtl="0" fontAlgn="base"/>
            <a:r>
              <a:rPr lang="da-DK" sz="1100" b="0" i="0" u="none" strike="noStrike" cap="none" dirty="0">
                <a:solidFill>
                  <a:srgbClr val="000000"/>
                </a:solidFill>
                <a:effectLst/>
                <a:latin typeface="Arial"/>
                <a:ea typeface="Arial"/>
                <a:cs typeface="Arial"/>
                <a:sym typeface="Arial"/>
              </a:rPr>
              <a:t>I vores geopark er vi meget optagede af at passe godt på naturen lige her, hvor vi bor. Derfor skal du lære om dét, som jorden og Øhavet giver os, og som alle børn og voksne skal gøre sig umage med at passe på. </a:t>
            </a:r>
          </a:p>
          <a:p>
            <a:pPr marL="457200" marR="0" lvl="0" indent="-298450" algn="l" defTabSz="914400" rtl="0" eaLnBrk="1" fontAlgn="base" latinLnBrk="0" hangingPunct="1">
              <a:lnSpc>
                <a:spcPct val="100000"/>
              </a:lnSpc>
              <a:spcBef>
                <a:spcPts val="0"/>
              </a:spcBef>
              <a:spcAft>
                <a:spcPts val="0"/>
              </a:spcAft>
              <a:buClr>
                <a:srgbClr val="000000"/>
              </a:buClr>
              <a:buSzPts val="1100"/>
              <a:buFont typeface="Arial"/>
              <a:buChar char="●"/>
              <a:tabLst/>
              <a:defRPr/>
            </a:pPr>
            <a:r>
              <a:rPr lang="da-DK" sz="1100" b="0" i="0" u="none" strike="noStrike" cap="none" dirty="0">
                <a:solidFill>
                  <a:srgbClr val="000000"/>
                </a:solidFill>
                <a:effectLst/>
                <a:latin typeface="Arial"/>
                <a:ea typeface="Arial"/>
                <a:cs typeface="Arial"/>
                <a:sym typeface="Arial"/>
              </a:rPr>
              <a:t>Billede leveret</a:t>
            </a:r>
            <a:r>
              <a:rPr lang="da-DK" sz="1100" b="0" i="0" u="none" strike="noStrike" cap="none" baseline="0" dirty="0">
                <a:solidFill>
                  <a:srgbClr val="000000"/>
                </a:solidFill>
                <a:effectLst/>
                <a:latin typeface="Arial"/>
                <a:ea typeface="Arial"/>
                <a:cs typeface="Arial"/>
                <a:sym typeface="Arial"/>
              </a:rPr>
              <a:t> af Dorthe (Geopark)</a:t>
            </a:r>
            <a:endParaRPr lang="da-DK" sz="1100" b="0" i="0" u="none" strike="noStrike" cap="none" dirty="0">
              <a:solidFill>
                <a:srgbClr val="000000"/>
              </a:solidFill>
              <a:effectLst/>
              <a:latin typeface="Arial"/>
              <a:ea typeface="Arial"/>
              <a:cs typeface="Arial"/>
              <a:sym typeface="Arial"/>
            </a:endParaRPr>
          </a:p>
          <a:p>
            <a:pPr rtl="0" fontAlgn="base"/>
            <a:endParaRPr lang="da-DK"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cb1bcdd255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cb1bcdd255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fontAlgn="base"/>
            <a:r>
              <a:rPr lang="da-DK" sz="1100" b="0" i="0" u="none" strike="noStrike" cap="none" dirty="0">
                <a:solidFill>
                  <a:srgbClr val="000000"/>
                </a:solidFill>
                <a:effectLst/>
                <a:latin typeface="Arial"/>
                <a:ea typeface="Arial"/>
                <a:cs typeface="Arial"/>
                <a:sym typeface="Arial"/>
              </a:rPr>
              <a:t>Du bor i et helt fantastisk område, nemlig Geopark Det Sydfynske Øhav. Gennem mange tusind år er landskabet blevet formet af istidernes enorme kræfter fra is og smeltevand. Det har haft stor betydning for de mennesker, der boede her i stenalderen, men også for dig der bor her i dag.  </a:t>
            </a:r>
          </a:p>
          <a:p>
            <a:pPr rtl="0" fontAlgn="base"/>
            <a:r>
              <a:rPr lang="da-DK" sz="1100" b="0" i="0" u="none" strike="noStrike" cap="none" dirty="0">
                <a:solidFill>
                  <a:srgbClr val="000000"/>
                </a:solidFill>
                <a:effectLst/>
                <a:latin typeface="Arial"/>
                <a:ea typeface="Arial"/>
                <a:cs typeface="Arial"/>
                <a:sym typeface="Arial"/>
              </a:rPr>
              <a:t>I dette forløb skal du arbejde med ler. Ler er bl.a. dannet under istiden for mere end 11.700 år siden. </a:t>
            </a:r>
          </a:p>
          <a:p>
            <a:pPr rtl="0" fontAlgn="base"/>
            <a:r>
              <a:rPr lang="da-DK" sz="1100" b="0" i="0" u="none" strike="noStrike" cap="none" dirty="0">
                <a:solidFill>
                  <a:srgbClr val="000000"/>
                </a:solidFill>
                <a:effectLst/>
                <a:latin typeface="Arial"/>
                <a:ea typeface="Arial"/>
                <a:cs typeface="Arial"/>
                <a:sym typeface="Arial"/>
              </a:rPr>
              <a:t>Denne animation starter lang tid før vores sidste istid. Den starter for ca. 200.000 år siden. Vi starter midt i Saale-istiden.  </a:t>
            </a:r>
          </a:p>
          <a:p>
            <a:pPr rtl="0" fontAlgn="base"/>
            <a:r>
              <a:rPr lang="da-DK" sz="1100" b="0" i="0" u="none" strike="noStrike" cap="none" dirty="0">
                <a:solidFill>
                  <a:srgbClr val="000000"/>
                </a:solidFill>
                <a:effectLst/>
                <a:latin typeface="Arial"/>
                <a:ea typeface="Arial"/>
                <a:cs typeface="Arial"/>
                <a:sym typeface="Arial"/>
              </a:rPr>
              <a:t>Se hvordan Det Sydfynske Øhav har været fastland i lange perioder. Der har været skove og folk har boet, hvor der i dag er hav.  </a:t>
            </a:r>
          </a:p>
          <a:p>
            <a:pPr rtl="0" fontAlgn="base"/>
            <a:r>
              <a:rPr lang="da-DK" sz="1100" b="0" i="0" u="none" strike="noStrike" cap="none" dirty="0">
                <a:solidFill>
                  <a:srgbClr val="000000"/>
                </a:solidFill>
                <a:effectLst/>
                <a:latin typeface="Arial"/>
                <a:ea typeface="Arial"/>
                <a:cs typeface="Arial"/>
                <a:sym typeface="Arial"/>
              </a:rPr>
              <a:t>Hvorfor tror du, at personen løber væk, når isen kommer tæt på? - Snak om det på klassen</a:t>
            </a:r>
          </a:p>
          <a:p>
            <a:pPr rtl="0" fontAlgn="base"/>
            <a:r>
              <a:rPr lang="da-DK" sz="1100" b="1" i="1" u="none" strike="noStrike" cap="none" dirty="0">
                <a:solidFill>
                  <a:srgbClr val="000000"/>
                </a:solidFill>
                <a:effectLst/>
                <a:latin typeface="Arial"/>
                <a:ea typeface="Arial"/>
                <a:cs typeface="Arial"/>
                <a:sym typeface="Arial"/>
              </a:rPr>
              <a:t>Animationsfilm om Danmark og istiderne: </a:t>
            </a:r>
            <a:r>
              <a:rPr lang="da-DK" sz="1100" b="0" i="1" u="none" strike="noStrike" cap="none" dirty="0">
                <a:solidFill>
                  <a:srgbClr val="000000"/>
                </a:solidFill>
                <a:effectLst/>
                <a:latin typeface="Arial"/>
                <a:ea typeface="Arial"/>
                <a:cs typeface="Arial"/>
                <a:sym typeface="Arial"/>
              </a:rPr>
              <a:t>Lavet af Vejle Kommune</a:t>
            </a:r>
            <a:endParaRPr lang="da-DK" sz="1100" b="1" i="1" u="none" strike="noStrike" cap="none" dirty="0">
              <a:solidFill>
                <a:srgbClr val="000000"/>
              </a:solidFill>
              <a:effectLst/>
              <a:latin typeface="Arial"/>
              <a:ea typeface="Arial"/>
              <a:cs typeface="Arial"/>
              <a:sym typeface="Arial"/>
            </a:endParaRPr>
          </a:p>
          <a:p>
            <a:pPr rtl="0" fontAlgn="base"/>
            <a:endParaRPr lang="da-DK"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cb1bcdd255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cb1bcdd255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fontAlgn="base"/>
            <a:r>
              <a:rPr lang="da-DK" sz="1100" b="0" i="0" u="none" strike="noStrike" cap="none" dirty="0">
                <a:solidFill>
                  <a:srgbClr val="000000"/>
                </a:solidFill>
                <a:effectLst/>
                <a:latin typeface="Arial"/>
                <a:ea typeface="Arial"/>
                <a:cs typeface="Arial"/>
                <a:sym typeface="Arial"/>
              </a:rPr>
              <a:t>Du kan finde ler i naturen. Du har måske allerede prøvet at finde ler, når du graver. Når ler bliver brændt, bliver det meget hårdt. Noget ler skrifter farve, når det bliver brændt. Brændt ler hedder også keramik. </a:t>
            </a:r>
          </a:p>
          <a:p>
            <a:pPr rtl="0" fontAlgn="base"/>
            <a:r>
              <a:rPr lang="da-DK" sz="1100" b="0" i="0" u="none" strike="noStrike" cap="none" dirty="0">
                <a:solidFill>
                  <a:srgbClr val="000000"/>
                </a:solidFill>
                <a:effectLst/>
                <a:latin typeface="Arial"/>
                <a:ea typeface="Arial"/>
                <a:cs typeface="Arial"/>
                <a:sym typeface="Arial"/>
              </a:rPr>
              <a:t>En stor opdagelse:</a:t>
            </a:r>
            <a:r>
              <a:rPr lang="da-DK" sz="1100" b="0" i="0" u="none" strike="noStrike" cap="none" baseline="0" dirty="0">
                <a:solidFill>
                  <a:srgbClr val="000000"/>
                </a:solidFill>
                <a:effectLst/>
                <a:latin typeface="Arial"/>
                <a:ea typeface="Arial"/>
                <a:cs typeface="Arial"/>
                <a:sym typeface="Arial"/>
              </a:rPr>
              <a:t> </a:t>
            </a:r>
            <a:r>
              <a:rPr lang="da-DK" sz="1100" b="0" i="0" u="none" strike="noStrike" cap="none" dirty="0">
                <a:solidFill>
                  <a:srgbClr val="000000"/>
                </a:solidFill>
                <a:effectLst/>
                <a:latin typeface="Arial"/>
                <a:ea typeface="Arial"/>
                <a:cs typeface="Arial"/>
                <a:sym typeface="Arial"/>
              </a:rPr>
              <a:t>For flere tusinde år siden opdagede egypterne, at ler bliver hårdt som sten, når det bliver brændt. Det var en stor opdagelse, så kunne de nemlig lave keramik. Keramik kan bruges til at opbevare mad og drikke i. Keramik bliver brugt til mange ting i dag. For eksempel kopper og tallerkener og fliser på badeværelset. Man kan også lave teglsten af ler, det har man tidligere blandt andet gjort i Stenstrup og på Ærø </a:t>
            </a:r>
          </a:p>
          <a:p>
            <a:pPr rtl="0" fontAlgn="base"/>
            <a:r>
              <a:rPr lang="da-DK" sz="1100" b="0" i="0" u="none" strike="noStrike" cap="none" dirty="0">
                <a:solidFill>
                  <a:srgbClr val="000000"/>
                </a:solidFill>
                <a:effectLst/>
                <a:latin typeface="Arial"/>
                <a:ea typeface="Arial"/>
                <a:cs typeface="Arial"/>
                <a:sym typeface="Arial"/>
              </a:rPr>
              <a:t>Lertyper:</a:t>
            </a:r>
            <a:r>
              <a:rPr lang="da-DK" sz="1100" b="0" i="0" u="none" strike="noStrike" cap="none" baseline="0" dirty="0">
                <a:solidFill>
                  <a:srgbClr val="000000"/>
                </a:solidFill>
                <a:effectLst/>
                <a:latin typeface="Arial"/>
                <a:ea typeface="Arial"/>
                <a:cs typeface="Arial"/>
                <a:sym typeface="Arial"/>
              </a:rPr>
              <a:t> </a:t>
            </a:r>
            <a:r>
              <a:rPr lang="da-DK" sz="1100" b="0" i="0" u="none" strike="noStrike" cap="none" dirty="0">
                <a:solidFill>
                  <a:srgbClr val="000000"/>
                </a:solidFill>
                <a:effectLst/>
                <a:latin typeface="Arial"/>
                <a:ea typeface="Arial"/>
                <a:cs typeface="Arial"/>
                <a:sym typeface="Arial"/>
              </a:rPr>
              <a:t>Du kan få flere forskellige typer ler. Noget ler er groft og har sandkorn i sig. Andet ler er helt fint og glat. Alle slags ler bliver hårde, hvis du brænder dem ved 1.000 grader.  </a:t>
            </a:r>
          </a:p>
          <a:p>
            <a:pPr rtl="0" fontAlgn="base"/>
            <a:r>
              <a:rPr lang="da-DK" sz="1100" b="0" i="0" u="none" strike="noStrike" cap="none" dirty="0">
                <a:solidFill>
                  <a:srgbClr val="000000"/>
                </a:solidFill>
                <a:effectLst/>
                <a:latin typeface="Arial"/>
                <a:ea typeface="Arial"/>
                <a:cs typeface="Arial"/>
                <a:sym typeface="Arial"/>
              </a:rPr>
              <a:t>Formning af ler: Du skal ælte ler, inden du kan forme det til for eksempel en figur. Du ælter leret ved at banke ned i det med hænderne knyttet og folde det flere gange. På den måde banker du de små luftbobler ud af leret. Når du ælter leret, bliver det blødere at arbejde med. Du trækker eller trykker leret til den ønskede form med fingrene. </a:t>
            </a:r>
          </a:p>
          <a:p>
            <a:pPr rtl="0" fontAlgn="base"/>
            <a:r>
              <a:rPr lang="da-DK" sz="1100" b="1" i="1" u="none" strike="noStrike" cap="none" dirty="0">
                <a:solidFill>
                  <a:srgbClr val="000000"/>
                </a:solidFill>
                <a:effectLst/>
                <a:latin typeface="Arial"/>
                <a:ea typeface="Arial"/>
                <a:cs typeface="Arial"/>
                <a:sym typeface="Arial"/>
              </a:rPr>
              <a:t>Foto af keramik: </a:t>
            </a:r>
            <a:r>
              <a:rPr lang="da-DK" sz="1100" b="0" i="1" u="none" strike="noStrike" cap="none" baseline="0" dirty="0">
                <a:solidFill>
                  <a:srgbClr val="000000"/>
                </a:solidFill>
                <a:effectLst/>
                <a:latin typeface="Arial"/>
                <a:ea typeface="Arial"/>
                <a:cs typeface="Arial"/>
                <a:sym typeface="Arial"/>
              </a:rPr>
              <a:t>Ulrich Pedersen Dahl, CFU </a:t>
            </a:r>
          </a:p>
          <a:p>
            <a:pPr rtl="0" fontAlgn="base"/>
            <a:r>
              <a:rPr lang="da-DK" sz="1100" b="1" i="1" u="none" strike="noStrike" cap="none" baseline="0" dirty="0">
                <a:solidFill>
                  <a:srgbClr val="000000"/>
                </a:solidFill>
                <a:effectLst/>
                <a:latin typeface="Arial"/>
                <a:ea typeface="Arial"/>
                <a:cs typeface="Arial"/>
                <a:sym typeface="Arial"/>
              </a:rPr>
              <a:t>Foto af ler i klint: </a:t>
            </a:r>
            <a:r>
              <a:rPr lang="da-DK" sz="1100" b="0" i="1" u="none" strike="noStrike" cap="none" baseline="0" dirty="0">
                <a:solidFill>
                  <a:srgbClr val="000000"/>
                </a:solidFill>
                <a:effectLst/>
                <a:latin typeface="Arial"/>
                <a:ea typeface="Arial"/>
                <a:cs typeface="Arial"/>
                <a:sym typeface="Arial"/>
              </a:rPr>
              <a:t>Geopark Det Sydfynske Øhav</a:t>
            </a:r>
            <a:endParaRPr lang="da-DK" sz="1100" b="1" i="1"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2278507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cb1bcdd255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cb1bcdd255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571500"/>
            <a:ext cx="6856214" cy="40005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571500"/>
            <a:ext cx="2193989" cy="40005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973836"/>
            <a:ext cx="5486400" cy="2441448"/>
          </a:xfrm>
        </p:spPr>
        <p:txBody>
          <a:bodyPr anchor="b">
            <a:normAutofit/>
          </a:bodyPr>
          <a:lstStyle>
            <a:lvl1pPr algn="l">
              <a:defRPr sz="10489" spc="-178" baseline="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825011" y="3502685"/>
            <a:ext cx="5486400" cy="685800"/>
          </a:xfrm>
        </p:spPr>
        <p:txBody>
          <a:bodyPr anchor="t">
            <a:normAutofit/>
          </a:bodyPr>
          <a:lstStyle>
            <a:lvl1pPr marL="0" indent="0" algn="l">
              <a:buNone/>
              <a:defRPr sz="3911" cap="none" spc="0" baseline="0">
                <a:solidFill>
                  <a:schemeClr val="accent1">
                    <a:lumMod val="20000"/>
                    <a:lumOff val="80000"/>
                  </a:schemeClr>
                </a:solidFill>
              </a:defRPr>
            </a:lvl1pPr>
            <a:lvl2pPr marL="812810" indent="0" algn="ctr">
              <a:buNone/>
              <a:defRPr sz="3911"/>
            </a:lvl2pPr>
            <a:lvl3pPr marL="1625620" indent="0" algn="ctr">
              <a:buNone/>
              <a:defRPr sz="3911"/>
            </a:lvl3pPr>
            <a:lvl4pPr marL="2438430" indent="0" algn="ctr">
              <a:buNone/>
              <a:defRPr sz="3556"/>
            </a:lvl4pPr>
            <a:lvl5pPr marL="3251241" indent="0" algn="ctr">
              <a:buNone/>
              <a:defRPr sz="3556"/>
            </a:lvl5pPr>
            <a:lvl6pPr marL="4064051" indent="0" algn="ctr">
              <a:buNone/>
              <a:defRPr sz="3556"/>
            </a:lvl6pPr>
            <a:lvl7pPr marL="4876861" indent="0" algn="ctr">
              <a:buNone/>
              <a:defRPr sz="3556"/>
            </a:lvl7pPr>
            <a:lvl8pPr marL="5689671" indent="0" algn="ctr">
              <a:buNone/>
              <a:defRPr sz="3556"/>
            </a:lvl8pPr>
            <a:lvl9pPr marL="6502481" indent="0" algn="ctr">
              <a:buNone/>
              <a:defRPr sz="3556"/>
            </a:lvl9pPr>
          </a:lstStyle>
          <a:p>
            <a:r>
              <a:rPr lang="en-US" dirty="0"/>
              <a:t>Click to edit Master subtitle style</a:t>
            </a:r>
          </a:p>
        </p:txBody>
      </p:sp>
      <p:sp>
        <p:nvSpPr>
          <p:cNvPr id="4" name="Date Placeholder 3"/>
          <p:cNvSpPr>
            <a:spLocks noGrp="1"/>
          </p:cNvSpPr>
          <p:nvPr>
            <p:ph type="dt" sz="half" idx="10"/>
          </p:nvPr>
        </p:nvSpPr>
        <p:spPr/>
        <p:txBody>
          <a:bodyPr/>
          <a:lstStyle/>
          <a:p>
            <a:fld id="{5586B75A-687E-405C-8A0B-8D00578BA2C3}" type="datetimeFigureOut">
              <a:rPr lang="en-US" dirty="0"/>
              <a:pPr/>
              <a:t>5/10/2023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‹nr.›</a:t>
            </a:fld>
            <a:endParaRPr lang="en-US" dirty="0"/>
          </a:p>
        </p:txBody>
      </p:sp>
    </p:spTree>
    <p:extLst>
      <p:ext uri="{BB962C8B-B14F-4D97-AF65-F5344CB8AC3E}">
        <p14:creationId xmlns:p14="http://schemas.microsoft.com/office/powerpoint/2010/main" val="297499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5/10/2023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‹nr.›</a:t>
            </a:fld>
            <a:endParaRPr lang="en-US" dirty="0"/>
          </a:p>
        </p:txBody>
      </p:sp>
    </p:spTree>
    <p:extLst>
      <p:ext uri="{BB962C8B-B14F-4D97-AF65-F5344CB8AC3E}">
        <p14:creationId xmlns:p14="http://schemas.microsoft.com/office/powerpoint/2010/main" val="848617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742950"/>
            <a:ext cx="2114550" cy="371475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2900934" y="651510"/>
            <a:ext cx="5486400" cy="3840480"/>
          </a:xfrm>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5/10/2023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‹nr.›</a:t>
            </a:fld>
            <a:endParaRPr lang="en-US" dirty="0"/>
          </a:p>
        </p:txBody>
      </p:sp>
    </p:spTree>
    <p:extLst>
      <p:ext uri="{BB962C8B-B14F-4D97-AF65-F5344CB8AC3E}">
        <p14:creationId xmlns:p14="http://schemas.microsoft.com/office/powerpoint/2010/main" val="621215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44;p4"/>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5" name="Google Shape;45;p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6" name="Google Shape;46;p4"/>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47" name="Google Shape;47;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a"/>
              <a:t>‹nr.›</a:t>
            </a:fld>
            <a:endParaRPr dirty="0"/>
          </a:p>
        </p:txBody>
      </p:sp>
    </p:spTree>
    <p:extLst>
      <p:ext uri="{BB962C8B-B14F-4D97-AF65-F5344CB8AC3E}">
        <p14:creationId xmlns:p14="http://schemas.microsoft.com/office/powerpoint/2010/main" val="986946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586B75A-687E-405C-8A0B-8D00578BA2C3}" type="datetimeFigureOut">
              <a:rPr lang="en-US" dirty="0"/>
              <a:pPr/>
              <a:t>5/10/2023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‹nr.›</a:t>
            </a:fld>
            <a:endParaRPr lang="en-US" dirty="0"/>
          </a:p>
        </p:txBody>
      </p:sp>
    </p:spTree>
    <p:extLst>
      <p:ext uri="{BB962C8B-B14F-4D97-AF65-F5344CB8AC3E}">
        <p14:creationId xmlns:p14="http://schemas.microsoft.com/office/powerpoint/2010/main" val="378272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4" y="973836"/>
            <a:ext cx="5486400" cy="2441448"/>
          </a:xfrm>
        </p:spPr>
        <p:txBody>
          <a:bodyPr anchor="b">
            <a:normAutofit/>
          </a:bodyPr>
          <a:lstStyle>
            <a:lvl1pPr>
              <a:defRPr sz="10489" b="0" spc="-178" baseline="0">
                <a:solidFill>
                  <a:schemeClr val="tx1">
                    <a:lumMod val="65000"/>
                    <a:lumOff val="35000"/>
                  </a:schemeClr>
                </a:solidFill>
              </a:defRPr>
            </a:lvl1pPr>
          </a:lstStyle>
          <a:p>
            <a:r>
              <a:rPr lang="en-US" dirty="0"/>
              <a:t>Click to edit Master title style</a:t>
            </a:r>
          </a:p>
        </p:txBody>
      </p:sp>
      <p:sp>
        <p:nvSpPr>
          <p:cNvPr id="3" name="Text Placeholder 2"/>
          <p:cNvSpPr>
            <a:spLocks noGrp="1"/>
          </p:cNvSpPr>
          <p:nvPr>
            <p:ph type="body" idx="1"/>
          </p:nvPr>
        </p:nvSpPr>
        <p:spPr>
          <a:xfrm>
            <a:off x="2914650" y="3504438"/>
            <a:ext cx="5486400" cy="685800"/>
          </a:xfrm>
        </p:spPr>
        <p:txBody>
          <a:bodyPr anchor="t">
            <a:normAutofit/>
          </a:bodyPr>
          <a:lstStyle>
            <a:lvl1pPr marL="0" indent="0">
              <a:buNone/>
              <a:defRPr sz="3911" cap="none" spc="0" baseline="0">
                <a:solidFill>
                  <a:schemeClr val="tx1">
                    <a:lumMod val="65000"/>
                    <a:lumOff val="35000"/>
                  </a:schemeClr>
                </a:solidFill>
              </a:defRPr>
            </a:lvl1pPr>
            <a:lvl2pPr marL="812810" indent="0">
              <a:buNone/>
              <a:defRPr sz="3200">
                <a:solidFill>
                  <a:schemeClr val="tx1">
                    <a:tint val="75000"/>
                  </a:schemeClr>
                </a:solidFill>
              </a:defRPr>
            </a:lvl2pPr>
            <a:lvl3pPr marL="1625620" indent="0">
              <a:buNone/>
              <a:defRPr sz="2844">
                <a:solidFill>
                  <a:schemeClr val="tx1">
                    <a:tint val="75000"/>
                  </a:schemeClr>
                </a:solidFill>
              </a:defRPr>
            </a:lvl3pPr>
            <a:lvl4pPr marL="2438430" indent="0">
              <a:buNone/>
              <a:defRPr sz="2489">
                <a:solidFill>
                  <a:schemeClr val="tx1">
                    <a:tint val="75000"/>
                  </a:schemeClr>
                </a:solidFill>
              </a:defRPr>
            </a:lvl4pPr>
            <a:lvl5pPr marL="3251241" indent="0">
              <a:buNone/>
              <a:defRPr sz="2489">
                <a:solidFill>
                  <a:schemeClr val="tx1">
                    <a:tint val="75000"/>
                  </a:schemeClr>
                </a:solidFill>
              </a:defRPr>
            </a:lvl5pPr>
            <a:lvl6pPr marL="4064051" indent="0">
              <a:buNone/>
              <a:defRPr sz="2489">
                <a:solidFill>
                  <a:schemeClr val="tx1">
                    <a:tint val="75000"/>
                  </a:schemeClr>
                </a:solidFill>
              </a:defRPr>
            </a:lvl6pPr>
            <a:lvl7pPr marL="4876861" indent="0">
              <a:buNone/>
              <a:defRPr sz="2489">
                <a:solidFill>
                  <a:schemeClr val="tx1">
                    <a:tint val="75000"/>
                  </a:schemeClr>
                </a:solidFill>
              </a:defRPr>
            </a:lvl7pPr>
            <a:lvl8pPr marL="5689671" indent="0">
              <a:buNone/>
              <a:defRPr sz="2489">
                <a:solidFill>
                  <a:schemeClr val="tx1">
                    <a:tint val="75000"/>
                  </a:schemeClr>
                </a:solidFill>
              </a:defRPr>
            </a:lvl8pPr>
            <a:lvl9pPr marL="6502481" indent="0">
              <a:buNone/>
              <a:defRPr sz="2489">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5/10/2023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‹nr.›</a:t>
            </a:fld>
            <a:endParaRPr lang="en-US" dirty="0"/>
          </a:p>
        </p:txBody>
      </p:sp>
    </p:spTree>
    <p:extLst>
      <p:ext uri="{BB962C8B-B14F-4D97-AF65-F5344CB8AC3E}">
        <p14:creationId xmlns:p14="http://schemas.microsoft.com/office/powerpoint/2010/main" val="1372617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2900934" y="651510"/>
            <a:ext cx="2606040" cy="3840480"/>
          </a:xfrm>
        </p:spPr>
        <p:txBody>
          <a:bodyPr/>
          <a:lstStyle>
            <a:lvl1pPr>
              <a:defRPr sz="3556"/>
            </a:lvl1pPr>
            <a:lvl2pPr>
              <a:defRPr sz="3200"/>
            </a:lvl2pPr>
            <a:lvl3pPr>
              <a:defRPr sz="2844"/>
            </a:lvl3pPr>
            <a:lvl4pPr>
              <a:defRPr sz="2489"/>
            </a:lvl4pPr>
            <a:lvl5pPr>
              <a:defRPr sz="2489"/>
            </a:lvl5pPr>
            <a:lvl6pPr>
              <a:defRPr sz="2489"/>
            </a:lvl6pPr>
            <a:lvl7pPr>
              <a:defRPr sz="2489"/>
            </a:lvl7pPr>
            <a:lvl8pPr>
              <a:defRPr sz="2489"/>
            </a:lvl8pPr>
            <a:lvl9pPr>
              <a:defRPr sz="2489"/>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863590" y="651510"/>
            <a:ext cx="2606040" cy="3840480"/>
          </a:xfrm>
        </p:spPr>
        <p:txBody>
          <a:bodyPr/>
          <a:lstStyle>
            <a:lvl1pPr>
              <a:defRPr sz="3556"/>
            </a:lvl1pPr>
            <a:lvl2pPr>
              <a:defRPr sz="3200"/>
            </a:lvl2pPr>
            <a:lvl3pPr>
              <a:defRPr sz="2844"/>
            </a:lvl3pPr>
            <a:lvl4pPr>
              <a:defRPr sz="2489"/>
            </a:lvl4pPr>
            <a:lvl5pPr>
              <a:defRPr sz="2489"/>
            </a:lvl5pPr>
            <a:lvl6pPr>
              <a:defRPr sz="2489"/>
            </a:lvl6pPr>
            <a:lvl7pPr>
              <a:defRPr sz="2489"/>
            </a:lvl7pPr>
            <a:lvl8pPr>
              <a:defRPr sz="2489"/>
            </a:lvl8pPr>
            <a:lvl9pPr>
              <a:defRPr sz="2489"/>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p:cNvSpPr>
            <a:spLocks noGrp="1"/>
          </p:cNvSpPr>
          <p:nvPr>
            <p:ph type="dt" sz="half" idx="10"/>
          </p:nvPr>
        </p:nvSpPr>
        <p:spPr/>
        <p:txBody>
          <a:bodyPr/>
          <a:lstStyle/>
          <a:p>
            <a:fld id="{5586B75A-687E-405C-8A0B-8D00578BA2C3}" type="datetimeFigureOut">
              <a:rPr lang="en-US" dirty="0"/>
              <a:pPr/>
              <a:t>5/10/2023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‹nr.›</a:t>
            </a:fld>
            <a:endParaRPr lang="en-US" dirty="0"/>
          </a:p>
        </p:txBody>
      </p:sp>
    </p:spTree>
    <p:extLst>
      <p:ext uri="{BB962C8B-B14F-4D97-AF65-F5344CB8AC3E}">
        <p14:creationId xmlns:p14="http://schemas.microsoft.com/office/powerpoint/2010/main" val="295306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Click to edit Master title style</a:t>
            </a:r>
          </a:p>
        </p:txBody>
      </p:sp>
      <p:sp>
        <p:nvSpPr>
          <p:cNvPr id="3" name="Text Placeholder 2"/>
          <p:cNvSpPr>
            <a:spLocks noGrp="1"/>
          </p:cNvSpPr>
          <p:nvPr>
            <p:ph type="body" idx="1"/>
          </p:nvPr>
        </p:nvSpPr>
        <p:spPr>
          <a:xfrm>
            <a:off x="2900934" y="767690"/>
            <a:ext cx="2606040" cy="605790"/>
          </a:xfrm>
        </p:spPr>
        <p:txBody>
          <a:bodyPr anchor="b">
            <a:normAutofit/>
          </a:bodyPr>
          <a:lstStyle>
            <a:lvl1pPr marL="0" indent="0">
              <a:spcBef>
                <a:spcPts val="0"/>
              </a:spcBef>
              <a:buNone/>
              <a:defRPr sz="3556" b="1">
                <a:solidFill>
                  <a:schemeClr val="tx1">
                    <a:lumMod val="65000"/>
                    <a:lumOff val="35000"/>
                  </a:schemeClr>
                </a:solidFill>
              </a:defRPr>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dirty="0"/>
              <a:t>Click to edit Master text styles</a:t>
            </a:r>
          </a:p>
        </p:txBody>
      </p:sp>
      <p:sp>
        <p:nvSpPr>
          <p:cNvPr id="4" name="Content Placeholder 3"/>
          <p:cNvSpPr>
            <a:spLocks noGrp="1"/>
          </p:cNvSpPr>
          <p:nvPr>
            <p:ph sz="half" idx="2"/>
          </p:nvPr>
        </p:nvSpPr>
        <p:spPr>
          <a:xfrm>
            <a:off x="2900934" y="1448202"/>
            <a:ext cx="2606040" cy="3017520"/>
          </a:xfrm>
        </p:spPr>
        <p:txBody>
          <a:bodyPr/>
          <a:lstStyle>
            <a:lvl1pPr>
              <a:defRPr sz="3556"/>
            </a:lvl1pPr>
            <a:lvl2pPr>
              <a:defRPr sz="3200"/>
            </a:lvl2pPr>
            <a:lvl3pPr>
              <a:defRPr sz="2844"/>
            </a:lvl3pPr>
            <a:lvl4pPr>
              <a:defRPr sz="2489"/>
            </a:lvl4pPr>
            <a:lvl5pPr>
              <a:defRPr sz="2489"/>
            </a:lvl5pPr>
            <a:lvl6pPr>
              <a:defRPr sz="2489"/>
            </a:lvl6pPr>
            <a:lvl7pPr>
              <a:defRPr sz="2489"/>
            </a:lvl7pPr>
            <a:lvl8pPr>
              <a:defRPr sz="2489"/>
            </a:lvl8pPr>
            <a:lvl9pPr>
              <a:defRPr sz="2489"/>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863847" y="767690"/>
            <a:ext cx="2606040" cy="609878"/>
          </a:xfrm>
        </p:spPr>
        <p:txBody>
          <a:bodyPr anchor="b">
            <a:normAutofit/>
          </a:bodyPr>
          <a:lstStyle>
            <a:lvl1pPr marL="0" indent="0">
              <a:spcBef>
                <a:spcPts val="0"/>
              </a:spcBef>
              <a:buNone/>
              <a:defRPr sz="3556" b="1">
                <a:solidFill>
                  <a:schemeClr val="tx1">
                    <a:lumMod val="65000"/>
                    <a:lumOff val="35000"/>
                  </a:schemeClr>
                </a:solidFill>
              </a:defRPr>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dirty="0"/>
              <a:t>Click to edit Master text styles</a:t>
            </a:r>
          </a:p>
        </p:txBody>
      </p:sp>
      <p:sp>
        <p:nvSpPr>
          <p:cNvPr id="6" name="Content Placeholder 5"/>
          <p:cNvSpPr>
            <a:spLocks noGrp="1"/>
          </p:cNvSpPr>
          <p:nvPr>
            <p:ph sz="quarter" idx="4"/>
          </p:nvPr>
        </p:nvSpPr>
        <p:spPr>
          <a:xfrm>
            <a:off x="5863847" y="1448202"/>
            <a:ext cx="2606040" cy="3017520"/>
          </a:xfrm>
        </p:spPr>
        <p:txBody>
          <a:bodyPr/>
          <a:lstStyle>
            <a:lvl1pPr>
              <a:defRPr sz="3556"/>
            </a:lvl1pPr>
            <a:lvl2pPr>
              <a:defRPr sz="3200"/>
            </a:lvl2pPr>
            <a:lvl3pPr>
              <a:defRPr sz="2844"/>
            </a:lvl3pPr>
            <a:lvl4pPr>
              <a:defRPr sz="2489"/>
            </a:lvl4pPr>
            <a:lvl5pPr>
              <a:defRPr sz="2489"/>
            </a:lvl5pPr>
            <a:lvl6pPr>
              <a:defRPr sz="2489"/>
            </a:lvl6pPr>
            <a:lvl7pPr>
              <a:defRPr sz="2489"/>
            </a:lvl7pPr>
            <a:lvl8pPr>
              <a:defRPr sz="2489"/>
            </a:lvl8pPr>
            <a:lvl9pPr>
              <a:defRPr sz="2489"/>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p:cNvSpPr>
            <a:spLocks noGrp="1"/>
          </p:cNvSpPr>
          <p:nvPr>
            <p:ph type="dt" sz="half" idx="10"/>
          </p:nvPr>
        </p:nvSpPr>
        <p:spPr/>
        <p:txBody>
          <a:bodyPr/>
          <a:lstStyle/>
          <a:p>
            <a:fld id="{5586B75A-687E-405C-8A0B-8D00578BA2C3}" type="datetimeFigureOut">
              <a:rPr lang="en-US" dirty="0"/>
              <a:pPr/>
              <a:t>5/10/2023</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‹nr.›</a:t>
            </a:fld>
            <a:endParaRPr lang="en-US" dirty="0"/>
          </a:p>
        </p:txBody>
      </p:sp>
    </p:spTree>
    <p:extLst>
      <p:ext uri="{BB962C8B-B14F-4D97-AF65-F5344CB8AC3E}">
        <p14:creationId xmlns:p14="http://schemas.microsoft.com/office/powerpoint/2010/main" val="1757450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Click to edit Master title style</a:t>
            </a:r>
          </a:p>
        </p:txBody>
      </p:sp>
      <p:sp>
        <p:nvSpPr>
          <p:cNvPr id="2" name="Date Placeholder 1"/>
          <p:cNvSpPr>
            <a:spLocks noGrp="1"/>
          </p:cNvSpPr>
          <p:nvPr>
            <p:ph type="dt" sz="half" idx="10"/>
          </p:nvPr>
        </p:nvSpPr>
        <p:spPr/>
        <p:txBody>
          <a:bodyPr/>
          <a:lstStyle/>
          <a:p>
            <a:fld id="{5586B75A-687E-405C-8A0B-8D00578BA2C3}" type="datetimeFigureOut">
              <a:rPr lang="en-US" dirty="0"/>
              <a:pPr/>
              <a:t>5/10/2023</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‹nr.›</a:t>
            </a:fld>
            <a:endParaRPr lang="en-US" dirty="0"/>
          </a:p>
        </p:txBody>
      </p:sp>
    </p:spTree>
    <p:extLst>
      <p:ext uri="{BB962C8B-B14F-4D97-AF65-F5344CB8AC3E}">
        <p14:creationId xmlns:p14="http://schemas.microsoft.com/office/powerpoint/2010/main" val="1763851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5/10/2023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‹nr.›</a:t>
            </a:fld>
            <a:endParaRPr lang="en-US" dirty="0"/>
          </a:p>
        </p:txBody>
      </p:sp>
    </p:spTree>
    <p:extLst>
      <p:ext uri="{BB962C8B-B14F-4D97-AF65-F5344CB8AC3E}">
        <p14:creationId xmlns:p14="http://schemas.microsoft.com/office/powerpoint/2010/main" val="1063060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857250"/>
            <a:ext cx="2125980" cy="1783080"/>
          </a:xfrm>
        </p:spPr>
        <p:txBody>
          <a:bodyPr anchor="b">
            <a:normAutofit/>
          </a:bodyPr>
          <a:lstStyle>
            <a:lvl1pPr>
              <a:defRPr sz="5689" b="0" baseline="0"/>
            </a:lvl1pPr>
          </a:lstStyle>
          <a:p>
            <a:r>
              <a:rPr lang="en-US" dirty="0"/>
              <a:t>Click to edit Master title style</a:t>
            </a:r>
          </a:p>
        </p:txBody>
      </p:sp>
      <p:sp>
        <p:nvSpPr>
          <p:cNvPr id="3" name="Content Placeholder 2"/>
          <p:cNvSpPr>
            <a:spLocks noGrp="1"/>
          </p:cNvSpPr>
          <p:nvPr>
            <p:ph idx="1"/>
          </p:nvPr>
        </p:nvSpPr>
        <p:spPr>
          <a:xfrm>
            <a:off x="2900934" y="651510"/>
            <a:ext cx="5486400" cy="3840480"/>
          </a:xfrm>
        </p:spPr>
        <p:txBody>
          <a:bodyPr/>
          <a:lstStyle>
            <a:lvl1pPr>
              <a:defRPr sz="3556"/>
            </a:lvl1pPr>
            <a:lvl2pPr>
              <a:defRPr sz="3200"/>
            </a:lvl2pPr>
            <a:lvl3pPr>
              <a:defRPr sz="2844"/>
            </a:lvl3pPr>
            <a:lvl4pPr>
              <a:defRPr sz="2489"/>
            </a:lvl4pPr>
            <a:lvl5pPr>
              <a:defRPr sz="2489"/>
            </a:lvl5pPr>
            <a:lvl6pPr>
              <a:defRPr sz="2489"/>
            </a:lvl6pPr>
            <a:lvl7pPr>
              <a:defRPr sz="2489"/>
            </a:lvl7pPr>
            <a:lvl8pPr>
              <a:defRPr sz="2489"/>
            </a:lvl8pPr>
            <a:lvl9pPr>
              <a:defRPr sz="2489"/>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92024" y="2620632"/>
            <a:ext cx="2125980" cy="1741493"/>
          </a:xfrm>
        </p:spPr>
        <p:txBody>
          <a:bodyPr anchor="t">
            <a:normAutofit/>
          </a:bodyPr>
          <a:lstStyle>
            <a:lvl1pPr marL="0" indent="0">
              <a:lnSpc>
                <a:spcPct val="100000"/>
              </a:lnSpc>
              <a:buNone/>
              <a:defRPr sz="2489">
                <a:solidFill>
                  <a:srgbClr val="FFFFFF"/>
                </a:solidFill>
              </a:defRPr>
            </a:lvl1pPr>
            <a:lvl2pPr marL="812810" indent="0">
              <a:buNone/>
              <a:defRPr sz="2133"/>
            </a:lvl2pPr>
            <a:lvl3pPr marL="1625620" indent="0">
              <a:buNone/>
              <a:defRPr sz="1778"/>
            </a:lvl3pPr>
            <a:lvl4pPr marL="2438430" indent="0">
              <a:buNone/>
              <a:defRPr sz="1600"/>
            </a:lvl4pPr>
            <a:lvl5pPr marL="3251241" indent="0">
              <a:buNone/>
              <a:defRPr sz="1600"/>
            </a:lvl5pPr>
            <a:lvl6pPr marL="4064051" indent="0">
              <a:buNone/>
              <a:defRPr sz="1600"/>
            </a:lvl6pPr>
            <a:lvl7pPr marL="4876861" indent="0">
              <a:buNone/>
              <a:defRPr sz="1600"/>
            </a:lvl7pPr>
            <a:lvl8pPr marL="5689671" indent="0">
              <a:buNone/>
              <a:defRPr sz="1600"/>
            </a:lvl8pPr>
            <a:lvl9pPr marL="6502481" indent="0">
              <a:buNone/>
              <a:defRPr sz="1600"/>
            </a:lvl9pPr>
          </a:lstStyle>
          <a:p>
            <a:pPr lvl="0"/>
            <a:r>
              <a:rPr lang="en-US" dirty="0"/>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5/10/2023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‹nr.›</a:t>
            </a:fld>
            <a:endParaRPr lang="en-US" dirty="0"/>
          </a:p>
        </p:txBody>
      </p:sp>
    </p:spTree>
    <p:extLst>
      <p:ext uri="{BB962C8B-B14F-4D97-AF65-F5344CB8AC3E}">
        <p14:creationId xmlns:p14="http://schemas.microsoft.com/office/powerpoint/2010/main" val="2437373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857250"/>
            <a:ext cx="2125980" cy="1783080"/>
          </a:xfrm>
        </p:spPr>
        <p:txBody>
          <a:bodyPr anchor="b">
            <a:normAutofit/>
          </a:bodyPr>
          <a:lstStyle>
            <a:lvl1pPr>
              <a:defRPr sz="5689" b="0"/>
            </a:lvl1pPr>
          </a:lstStyle>
          <a:p>
            <a:r>
              <a:rPr lang="en-US" dirty="0"/>
              <a:t>Click to edit Master title style</a:t>
            </a:r>
          </a:p>
        </p:txBody>
      </p:sp>
      <p:sp>
        <p:nvSpPr>
          <p:cNvPr id="3" name="Picture Placeholder 2"/>
          <p:cNvSpPr>
            <a:spLocks noGrp="1" noChangeAspect="1"/>
          </p:cNvSpPr>
          <p:nvPr>
            <p:ph type="pic" idx="1"/>
          </p:nvPr>
        </p:nvSpPr>
        <p:spPr>
          <a:xfrm>
            <a:off x="2677983" y="575564"/>
            <a:ext cx="6086423" cy="3998214"/>
          </a:xfrm>
          <a:solidFill>
            <a:schemeClr val="bg1">
              <a:lumMod val="75000"/>
            </a:schemeClr>
          </a:solidFill>
        </p:spPr>
        <p:txBody>
          <a:bodyPr anchor="t"/>
          <a:lstStyle>
            <a:lvl1pPr marL="0" indent="0">
              <a:buNone/>
              <a:defRPr sz="5689"/>
            </a:lvl1pPr>
            <a:lvl2pPr marL="812810" indent="0">
              <a:buNone/>
              <a:defRPr sz="4978"/>
            </a:lvl2pPr>
            <a:lvl3pPr marL="1625620" indent="0">
              <a:buNone/>
              <a:defRPr sz="4267"/>
            </a:lvl3pPr>
            <a:lvl4pPr marL="2438430" indent="0">
              <a:buNone/>
              <a:defRPr sz="3556"/>
            </a:lvl4pPr>
            <a:lvl5pPr marL="3251241" indent="0">
              <a:buNone/>
              <a:defRPr sz="3556"/>
            </a:lvl5pPr>
            <a:lvl6pPr marL="4064051" indent="0">
              <a:buNone/>
              <a:defRPr sz="3556"/>
            </a:lvl6pPr>
            <a:lvl7pPr marL="4876861" indent="0">
              <a:buNone/>
              <a:defRPr sz="3556"/>
            </a:lvl7pPr>
            <a:lvl8pPr marL="5689671" indent="0">
              <a:buNone/>
              <a:defRPr sz="3556"/>
            </a:lvl8pPr>
            <a:lvl9pPr marL="6502481" indent="0">
              <a:buNone/>
              <a:defRPr sz="3556"/>
            </a:lvl9pPr>
          </a:lstStyle>
          <a:p>
            <a:endParaRPr lang="en-US" dirty="0"/>
          </a:p>
        </p:txBody>
      </p:sp>
      <p:sp>
        <p:nvSpPr>
          <p:cNvPr id="4" name="Text Placeholder 3"/>
          <p:cNvSpPr>
            <a:spLocks noGrp="1"/>
          </p:cNvSpPr>
          <p:nvPr>
            <p:ph type="body" sz="half" idx="2"/>
          </p:nvPr>
        </p:nvSpPr>
        <p:spPr>
          <a:xfrm>
            <a:off x="192024" y="2619756"/>
            <a:ext cx="2125980" cy="1741932"/>
          </a:xfrm>
        </p:spPr>
        <p:txBody>
          <a:bodyPr anchor="t">
            <a:normAutofit/>
          </a:bodyPr>
          <a:lstStyle>
            <a:lvl1pPr marL="0" indent="0">
              <a:lnSpc>
                <a:spcPct val="100000"/>
              </a:lnSpc>
              <a:buNone/>
              <a:defRPr sz="2489">
                <a:solidFill>
                  <a:srgbClr val="FFFFFF"/>
                </a:solidFill>
              </a:defRPr>
            </a:lvl1pPr>
            <a:lvl2pPr marL="812810" indent="0">
              <a:buNone/>
              <a:defRPr sz="2133"/>
            </a:lvl2pPr>
            <a:lvl3pPr marL="1625620" indent="0">
              <a:buNone/>
              <a:defRPr sz="1778"/>
            </a:lvl3pPr>
            <a:lvl4pPr marL="2438430" indent="0">
              <a:buNone/>
              <a:defRPr sz="1600"/>
            </a:lvl4pPr>
            <a:lvl5pPr marL="3251241" indent="0">
              <a:buNone/>
              <a:defRPr sz="1600"/>
            </a:lvl5pPr>
            <a:lvl6pPr marL="4064051" indent="0">
              <a:buNone/>
              <a:defRPr sz="1600"/>
            </a:lvl6pPr>
            <a:lvl7pPr marL="4876861" indent="0">
              <a:buNone/>
              <a:defRPr sz="1600"/>
            </a:lvl7pPr>
            <a:lvl8pPr marL="5689671" indent="0">
              <a:buNone/>
              <a:defRPr sz="1600"/>
            </a:lvl8pPr>
            <a:lvl9pPr marL="6502481" indent="0">
              <a:buNone/>
              <a:defRPr sz="1600"/>
            </a:lvl9pPr>
          </a:lstStyle>
          <a:p>
            <a:pPr lvl="0"/>
            <a:r>
              <a:rPr lang="en-US" dirty="0"/>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5/10/2023</a:t>
            </a:fld>
            <a:endParaRPr lang="en-US" dirty="0"/>
          </a:p>
        </p:txBody>
      </p:sp>
      <p:sp>
        <p:nvSpPr>
          <p:cNvPr id="9" name="Footer Placeholder 8"/>
          <p:cNvSpPr>
            <a:spLocks noGrp="1"/>
          </p:cNvSpPr>
          <p:nvPr>
            <p:ph type="ftr" sz="quarter" idx="11"/>
          </p:nvPr>
        </p:nvSpPr>
        <p:spPr>
          <a:xfrm>
            <a:off x="2624326" y="4767263"/>
            <a:ext cx="4433638" cy="273844"/>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‹nr.›</a:t>
            </a:fld>
            <a:endParaRPr lang="en-US" dirty="0"/>
          </a:p>
        </p:txBody>
      </p:sp>
    </p:spTree>
    <p:extLst>
      <p:ext uri="{BB962C8B-B14F-4D97-AF65-F5344CB8AC3E}">
        <p14:creationId xmlns:p14="http://schemas.microsoft.com/office/powerpoint/2010/main" val="3494995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569214"/>
            <a:ext cx="2582693" cy="39982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842878"/>
            <a:ext cx="2210612" cy="3450887"/>
          </a:xfrm>
          <a:prstGeom prst="rect">
            <a:avLst/>
          </a:prstGeom>
        </p:spPr>
        <p:txBody>
          <a:bodyPr vert="horz" lIns="91440" tIns="45720" rIns="91440" bIns="45720" rtlCol="0" anchor="ctr">
            <a:normAutofit/>
          </a:bodyPr>
          <a:lstStyle/>
          <a:p>
            <a:r>
              <a:rPr lang="en-US" dirty="0"/>
              <a:t>Click to edit Master title style</a:t>
            </a:r>
          </a:p>
        </p:txBody>
      </p:sp>
      <p:sp>
        <p:nvSpPr>
          <p:cNvPr id="38" name="Rectangle 37"/>
          <p:cNvSpPr/>
          <p:nvPr/>
        </p:nvSpPr>
        <p:spPr>
          <a:xfrm>
            <a:off x="8861898" y="569214"/>
            <a:ext cx="288036" cy="399821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648081"/>
            <a:ext cx="5486400" cy="3840480"/>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96849" y="4767263"/>
            <a:ext cx="2057400" cy="273844"/>
          </a:xfrm>
          <a:prstGeom prst="rect">
            <a:avLst/>
          </a:prstGeom>
        </p:spPr>
        <p:txBody>
          <a:bodyPr vert="horz" lIns="91440" tIns="45720" rIns="91440" bIns="45720" rtlCol="0" anchor="ctr"/>
          <a:lstStyle>
            <a:lvl1pPr algn="l">
              <a:defRPr sz="1956">
                <a:solidFill>
                  <a:schemeClr val="tx1">
                    <a:lumMod val="50000"/>
                    <a:lumOff val="50000"/>
                  </a:schemeClr>
                </a:solidFill>
              </a:defRPr>
            </a:lvl1pPr>
          </a:lstStyle>
          <a:p>
            <a:fld id="{5586B75A-687E-405C-8A0B-8D00578BA2C3}" type="datetimeFigureOut">
              <a:rPr lang="en-US" dirty="0"/>
              <a:pPr/>
              <a:t>5/10/2023</a:t>
            </a:fld>
            <a:endParaRPr lang="en-US" dirty="0"/>
          </a:p>
        </p:txBody>
      </p:sp>
      <p:sp>
        <p:nvSpPr>
          <p:cNvPr id="5" name="Footer Placeholder 4"/>
          <p:cNvSpPr>
            <a:spLocks noGrp="1"/>
          </p:cNvSpPr>
          <p:nvPr>
            <p:ph type="ftr" sz="quarter" idx="3"/>
          </p:nvPr>
        </p:nvSpPr>
        <p:spPr>
          <a:xfrm>
            <a:off x="2901951" y="4767263"/>
            <a:ext cx="4433638" cy="273844"/>
          </a:xfrm>
          <a:prstGeom prst="rect">
            <a:avLst/>
          </a:prstGeom>
        </p:spPr>
        <p:txBody>
          <a:bodyPr vert="horz" lIns="91440" tIns="45720" rIns="91440" bIns="45720" rtlCol="0" anchor="ctr"/>
          <a:lstStyle>
            <a:lvl1pPr algn="l">
              <a:defRPr sz="1956">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7975602" y="4767263"/>
            <a:ext cx="1148195" cy="273844"/>
          </a:xfrm>
          <a:prstGeom prst="rect">
            <a:avLst/>
          </a:prstGeom>
        </p:spPr>
        <p:txBody>
          <a:bodyPr vert="horz" lIns="91440" tIns="45720" rIns="91440" bIns="45720" rtlCol="0" anchor="ctr"/>
          <a:lstStyle>
            <a:lvl1pPr algn="r">
              <a:defRPr sz="2133" b="1">
                <a:solidFill>
                  <a:schemeClr val="accent1"/>
                </a:solidFill>
              </a:defRPr>
            </a:lvl1pPr>
          </a:lstStyle>
          <a:p>
            <a:fld id="{4FAB73BC-B049-4115-A692-8D63A059BFB8}" type="slidenum">
              <a:rPr lang="en-US" dirty="0"/>
              <a:pPr/>
              <a:t>‹nr.›</a:t>
            </a:fld>
            <a:endParaRPr lang="en-US" dirty="0"/>
          </a:p>
        </p:txBody>
      </p:sp>
    </p:spTree>
    <p:extLst>
      <p:ext uri="{BB962C8B-B14F-4D97-AF65-F5344CB8AC3E}">
        <p14:creationId xmlns:p14="http://schemas.microsoft.com/office/powerpoint/2010/main" val="371428508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video" Target="https://www.youtube.com/embed/LhMWmo1Y8CI" TargetMode="External"/><Relationship Id="rId5" Type="http://schemas.openxmlformats.org/officeDocument/2006/relationships/image" Target="../media/image1.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3"/>
        <p:cNvGrpSpPr/>
        <p:nvPr/>
      </p:nvGrpSpPr>
      <p:grpSpPr>
        <a:xfrm>
          <a:off x="0" y="0"/>
          <a:ext cx="0" cy="0"/>
          <a:chOff x="0" y="0"/>
          <a:chExt cx="0" cy="0"/>
        </a:xfrm>
      </p:grpSpPr>
      <p:sp>
        <p:nvSpPr>
          <p:cNvPr id="134" name="Google Shape;134;p13"/>
          <p:cNvSpPr txBox="1">
            <a:spLocks noGrp="1"/>
          </p:cNvSpPr>
          <p:nvPr>
            <p:ph type="ctrTitle"/>
          </p:nvPr>
        </p:nvSpPr>
        <p:spPr>
          <a:xfrm>
            <a:off x="596503" y="1174854"/>
            <a:ext cx="7950994" cy="1625043"/>
          </a:xfrm>
          <a:prstGeom prst="rect">
            <a:avLst/>
          </a:prstGeom>
        </p:spPr>
        <p:txBody>
          <a:bodyPr spcFirstLastPara="1" lIns="91425" tIns="91425" rIns="91425" bIns="91425" anchorCtr="0">
            <a:normAutofit/>
          </a:bodyPr>
          <a:lstStyle/>
          <a:p>
            <a:pPr>
              <a:spcBef>
                <a:spcPts val="0"/>
              </a:spcBef>
            </a:pPr>
            <a:r>
              <a:rPr lang="da-DK" sz="5000" dirty="0"/>
              <a:t>Istiden og Geopark Det Sydfynske Øhav</a:t>
            </a:r>
          </a:p>
        </p:txBody>
      </p:sp>
      <p:sp>
        <p:nvSpPr>
          <p:cNvPr id="135" name="Google Shape;135;p13"/>
          <p:cNvSpPr txBox="1">
            <a:spLocks noGrp="1"/>
          </p:cNvSpPr>
          <p:nvPr>
            <p:ph type="subTitle" idx="1"/>
          </p:nvPr>
        </p:nvSpPr>
        <p:spPr>
          <a:xfrm>
            <a:off x="596503" y="3069240"/>
            <a:ext cx="7950994" cy="858663"/>
          </a:xfrm>
          <a:prstGeom prst="rect">
            <a:avLst/>
          </a:prstGeom>
        </p:spPr>
        <p:txBody>
          <a:bodyPr spcFirstLastPara="1" lIns="91425" tIns="91425" rIns="91425" bIns="91425" anchorCtr="0">
            <a:normAutofit/>
          </a:bodyPr>
          <a:lstStyle/>
          <a:p>
            <a:pPr marL="0" lvl="0" indent="0" rtl="0">
              <a:spcBef>
                <a:spcPts val="0"/>
              </a:spcBef>
              <a:spcAft>
                <a:spcPts val="0"/>
              </a:spcAft>
              <a:buNone/>
            </a:pPr>
            <a:endParaRPr lang="da-DK" dirty="0"/>
          </a:p>
        </p:txBody>
      </p:sp>
      <p:pic>
        <p:nvPicPr>
          <p:cNvPr id="2" name="Billede 1">
            <a:extLst>
              <a:ext uri="{FF2B5EF4-FFF2-40B4-BE49-F238E27FC236}">
                <a16:creationId xmlns:a16="http://schemas.microsoft.com/office/drawing/2014/main" id="{0B338203-774A-CB2B-52A0-AD213963DF15}"/>
              </a:ext>
            </a:extLst>
          </p:cNvPr>
          <p:cNvPicPr>
            <a:picLocks noChangeAspect="1"/>
          </p:cNvPicPr>
          <p:nvPr/>
        </p:nvPicPr>
        <p:blipFill>
          <a:blip r:embed="rId3"/>
          <a:stretch>
            <a:fillRect/>
          </a:stretch>
        </p:blipFill>
        <p:spPr>
          <a:xfrm>
            <a:off x="516826" y="905511"/>
            <a:ext cx="1819275" cy="4667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134"/>
                                        </p:tgtEl>
                                        <p:attrNameLst>
                                          <p:attrName>style.visibility</p:attrName>
                                        </p:attrNameLst>
                                      </p:cBhvr>
                                      <p:to>
                                        <p:strVal val="visible"/>
                                      </p:to>
                                    </p:set>
                                    <p:animEffect transition="in" filter="fade">
                                      <p:cBhvr>
                                        <p:cTn id="7" dur="4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Cykle i bakkerne</a:t>
            </a:r>
          </a:p>
        </p:txBody>
      </p:sp>
      <p:pic>
        <p:nvPicPr>
          <p:cNvPr id="3" name="Billede 2">
            <a:extLst>
              <a:ext uri="{FF2B5EF4-FFF2-40B4-BE49-F238E27FC236}">
                <a16:creationId xmlns:a16="http://schemas.microsoft.com/office/drawing/2014/main" id="{9C42476F-54AA-5269-04B4-4ED7C0B89949}"/>
              </a:ext>
            </a:extLst>
          </p:cNvPr>
          <p:cNvPicPr>
            <a:picLocks noChangeAspect="1"/>
          </p:cNvPicPr>
          <p:nvPr/>
        </p:nvPicPr>
        <p:blipFill>
          <a:blip r:embed="rId3"/>
          <a:stretch>
            <a:fillRect/>
          </a:stretch>
        </p:blipFill>
        <p:spPr>
          <a:xfrm>
            <a:off x="385357" y="849735"/>
            <a:ext cx="1819275" cy="466725"/>
          </a:xfrm>
          <a:prstGeom prst="rect">
            <a:avLst/>
          </a:prstGeom>
        </p:spPr>
      </p:pic>
      <p:pic>
        <p:nvPicPr>
          <p:cNvPr id="10" name="Pladsholder til indhold 9">
            <a:extLst>
              <a:ext uri="{FF2B5EF4-FFF2-40B4-BE49-F238E27FC236}">
                <a16:creationId xmlns:a16="http://schemas.microsoft.com/office/drawing/2014/main" id="{7176AA07-2F5D-6397-D305-059BF636220D}"/>
              </a:ext>
            </a:extLst>
          </p:cNvPr>
          <p:cNvPicPr>
            <a:picLocks noGrp="1" noChangeAspect="1"/>
          </p:cNvPicPr>
          <p:nvPr>
            <p:ph idx="1"/>
          </p:nvPr>
        </p:nvPicPr>
        <p:blipFill>
          <a:blip r:embed="rId4"/>
          <a:stretch>
            <a:fillRect/>
          </a:stretch>
        </p:blipFill>
        <p:spPr>
          <a:xfrm>
            <a:off x="2867025" y="628650"/>
            <a:ext cx="5772150" cy="3886200"/>
          </a:xfrm>
          <a:prstGeom prst="rect">
            <a:avLst/>
          </a:prstGeom>
        </p:spPr>
      </p:pic>
    </p:spTree>
    <p:extLst>
      <p:ext uri="{BB962C8B-B14F-4D97-AF65-F5344CB8AC3E}">
        <p14:creationId xmlns:p14="http://schemas.microsoft.com/office/powerpoint/2010/main" val="3329478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9"/>
        <p:cNvGrpSpPr/>
        <p:nvPr/>
      </p:nvGrpSpPr>
      <p:grpSpPr>
        <a:xfrm>
          <a:off x="0" y="0"/>
          <a:ext cx="0" cy="0"/>
          <a:chOff x="0" y="0"/>
          <a:chExt cx="0" cy="0"/>
        </a:xfrm>
      </p:grpSpPr>
      <p:sp>
        <p:nvSpPr>
          <p:cNvPr id="153" name="Rectangle 82">
            <a:extLst>
              <a:ext uri="{FF2B5EF4-FFF2-40B4-BE49-F238E27FC236}">
                <a16:creationId xmlns:a16="http://schemas.microsoft.com/office/drawing/2014/main" id="{B86EEAC6-011F-4499-ACFF-2FDC742DB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9214"/>
            <a:ext cx="2582693" cy="39982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4" name="Rectangle 84">
            <a:extLst>
              <a:ext uri="{FF2B5EF4-FFF2-40B4-BE49-F238E27FC236}">
                <a16:creationId xmlns:a16="http://schemas.microsoft.com/office/drawing/2014/main" id="{6970F14D-B6E6-40EA-96B4-4E18D0CF9D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569214"/>
            <a:ext cx="288036" cy="399821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5" name="Rectangle 86">
            <a:extLst>
              <a:ext uri="{FF2B5EF4-FFF2-40B4-BE49-F238E27FC236}">
                <a16:creationId xmlns:a16="http://schemas.microsoft.com/office/drawing/2014/main" id="{5A133C1E-CB83-47F3-8F35-94C2A7C58E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9214"/>
            <a:ext cx="2582693" cy="39982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6" name="Rectangle 88">
            <a:extLst>
              <a:ext uri="{FF2B5EF4-FFF2-40B4-BE49-F238E27FC236}">
                <a16:creationId xmlns:a16="http://schemas.microsoft.com/office/drawing/2014/main" id="{289E943A-225D-44B1-B345-D7FDBA43C1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569214"/>
            <a:ext cx="288036" cy="399821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itel 1"/>
          <p:cNvSpPr txBox="1">
            <a:spLocks/>
          </p:cNvSpPr>
          <p:nvPr/>
        </p:nvSpPr>
        <p:spPr>
          <a:xfrm>
            <a:off x="189689" y="842878"/>
            <a:ext cx="2210612" cy="3450887"/>
          </a:xfrm>
          <a:prstGeom prst="rect">
            <a:avLst/>
          </a:prstGeom>
        </p:spPr>
        <p:txBody>
          <a:bodyPr spcFirstLastPara="1" vert="horz" wrap="square" lIns="91425" tIns="91425" rIns="91425" bIns="91425" rtlCol="0" anchor="ctr" anchorCtr="0">
            <a:normAutofit/>
          </a:bodyPr>
          <a:lstStyle>
            <a:lvl1pPr lvl="0" algn="l" defTabSz="914400" rtl="0" eaLnBrk="1" latinLnBrk="0" hangingPunct="1">
              <a:lnSpc>
                <a:spcPct val="90000"/>
              </a:lnSpc>
              <a:spcBef>
                <a:spcPts val="0"/>
              </a:spcBef>
              <a:spcAft>
                <a:spcPts val="0"/>
              </a:spcAft>
              <a:buSzPts val="2400"/>
              <a:buNone/>
              <a:defRPr sz="2400" kern="1200" spc="-60" baseline="0">
                <a:solidFill>
                  <a:srgbClr val="FFFFFF"/>
                </a:solidFill>
                <a:latin typeface="+mj-lt"/>
                <a:ea typeface="+mj-ea"/>
                <a:cs typeface="+mj-cs"/>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pPr>
              <a:spcBef>
                <a:spcPct val="0"/>
              </a:spcBef>
              <a:buClrTx/>
            </a:pPr>
            <a:r>
              <a:rPr lang="da-DK" sz="3600" dirty="0"/>
              <a:t>Gletsjerne</a:t>
            </a:r>
          </a:p>
        </p:txBody>
      </p:sp>
      <p:pic>
        <p:nvPicPr>
          <p:cNvPr id="2" name="Billede 1">
            <a:extLst>
              <a:ext uri="{FF2B5EF4-FFF2-40B4-BE49-F238E27FC236}">
                <a16:creationId xmlns:a16="http://schemas.microsoft.com/office/drawing/2014/main" id="{A0BEA576-BF7E-EDC7-957B-2A600EE9F54D}"/>
              </a:ext>
            </a:extLst>
          </p:cNvPr>
          <p:cNvPicPr>
            <a:picLocks noChangeAspect="1"/>
          </p:cNvPicPr>
          <p:nvPr/>
        </p:nvPicPr>
        <p:blipFill>
          <a:blip r:embed="rId3"/>
          <a:stretch>
            <a:fillRect/>
          </a:stretch>
        </p:blipFill>
        <p:spPr>
          <a:xfrm>
            <a:off x="381708" y="849735"/>
            <a:ext cx="1819275" cy="466725"/>
          </a:xfrm>
          <a:prstGeom prst="rect">
            <a:avLst/>
          </a:prstGeom>
        </p:spPr>
      </p:pic>
      <p:pic>
        <p:nvPicPr>
          <p:cNvPr id="3" name="Billede 2">
            <a:extLst>
              <a:ext uri="{FF2B5EF4-FFF2-40B4-BE49-F238E27FC236}">
                <a16:creationId xmlns:a16="http://schemas.microsoft.com/office/drawing/2014/main" id="{5E4DC6FE-7398-AC07-AE64-298958BEF5FC}"/>
              </a:ext>
            </a:extLst>
          </p:cNvPr>
          <p:cNvPicPr>
            <a:picLocks noChangeAspect="1"/>
          </p:cNvPicPr>
          <p:nvPr/>
        </p:nvPicPr>
        <p:blipFill>
          <a:blip r:embed="rId4"/>
          <a:stretch>
            <a:fillRect/>
          </a:stretch>
        </p:blipFill>
        <p:spPr>
          <a:xfrm>
            <a:off x="2830957" y="569214"/>
            <a:ext cx="5848549" cy="399821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46"/>
        <p:cNvGrpSpPr/>
        <p:nvPr/>
      </p:nvGrpSpPr>
      <p:grpSpPr>
        <a:xfrm>
          <a:off x="0" y="0"/>
          <a:ext cx="0" cy="0"/>
          <a:chOff x="0" y="0"/>
          <a:chExt cx="0" cy="0"/>
        </a:xfrm>
      </p:grpSpPr>
      <p:sp>
        <p:nvSpPr>
          <p:cNvPr id="151" name="Rectangle 89">
            <a:extLst>
              <a:ext uri="{FF2B5EF4-FFF2-40B4-BE49-F238E27FC236}">
                <a16:creationId xmlns:a16="http://schemas.microsoft.com/office/drawing/2014/main" id="{B86EEAC6-011F-4499-ACFF-2FDC742DB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9214"/>
            <a:ext cx="2582693" cy="39982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2" name="Rectangle 91">
            <a:extLst>
              <a:ext uri="{FF2B5EF4-FFF2-40B4-BE49-F238E27FC236}">
                <a16:creationId xmlns:a16="http://schemas.microsoft.com/office/drawing/2014/main" id="{6970F14D-B6E6-40EA-96B4-4E18D0CF9D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569214"/>
            <a:ext cx="288036" cy="399821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3" name="Rectangle 93">
            <a:extLst>
              <a:ext uri="{FF2B5EF4-FFF2-40B4-BE49-F238E27FC236}">
                <a16:creationId xmlns:a16="http://schemas.microsoft.com/office/drawing/2014/main" id="{F13A95FF-1A75-49AA-86AE-EED61BD0E4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1499"/>
            <a:ext cx="3481671" cy="40005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7" name="Google Shape;147;p15"/>
          <p:cNvSpPr txBox="1">
            <a:spLocks noGrp="1"/>
          </p:cNvSpPr>
          <p:nvPr>
            <p:ph type="title"/>
          </p:nvPr>
        </p:nvSpPr>
        <p:spPr>
          <a:xfrm>
            <a:off x="216936" y="842877"/>
            <a:ext cx="3012087" cy="3523714"/>
          </a:xfrm>
          <a:prstGeom prst="rect">
            <a:avLst/>
          </a:prstGeom>
        </p:spPr>
        <p:txBody>
          <a:bodyPr spcFirstLastPara="1" vert="horz" lIns="91440" tIns="45720" rIns="91440" bIns="45720" rtlCol="0" anchor="ctr" anchorCtr="0">
            <a:normAutofit/>
          </a:bodyPr>
          <a:lstStyle/>
          <a:p>
            <a:pPr marL="0" lvl="0" indent="0">
              <a:spcBef>
                <a:spcPct val="0"/>
              </a:spcBef>
              <a:spcAft>
                <a:spcPts val="0"/>
              </a:spcAft>
            </a:pPr>
            <a:r>
              <a:rPr lang="en-US" sz="3600" dirty="0"/>
              <a:t>Isen</a:t>
            </a:r>
          </a:p>
        </p:txBody>
      </p:sp>
      <p:pic>
        <p:nvPicPr>
          <p:cNvPr id="2" name="Billede 1"/>
          <p:cNvPicPr>
            <a:picLocks noChangeAspect="1"/>
          </p:cNvPicPr>
          <p:nvPr/>
        </p:nvPicPr>
        <p:blipFill rotWithShape="1">
          <a:blip r:embed="rId3">
            <a:extLst>
              <a:ext uri="{28A0092B-C50C-407E-A947-70E740481C1C}">
                <a14:useLocalDpi xmlns:a14="http://schemas.microsoft.com/office/drawing/2010/main" val="0"/>
              </a:ext>
            </a:extLst>
          </a:blip>
          <a:srcRect l="30999" t="14585" r="32907"/>
          <a:stretch/>
        </p:blipFill>
        <p:spPr>
          <a:xfrm>
            <a:off x="4272648" y="0"/>
            <a:ext cx="3778525" cy="5314453"/>
          </a:xfrm>
          <a:prstGeom prst="rect">
            <a:avLst/>
          </a:prstGeom>
        </p:spPr>
      </p:pic>
      <p:pic>
        <p:nvPicPr>
          <p:cNvPr id="3" name="Billede 2">
            <a:extLst>
              <a:ext uri="{FF2B5EF4-FFF2-40B4-BE49-F238E27FC236}">
                <a16:creationId xmlns:a16="http://schemas.microsoft.com/office/drawing/2014/main" id="{47F98108-92A2-0BDB-9312-9969248D26F0}"/>
              </a:ext>
            </a:extLst>
          </p:cNvPr>
          <p:cNvPicPr>
            <a:picLocks noChangeAspect="1"/>
          </p:cNvPicPr>
          <p:nvPr/>
        </p:nvPicPr>
        <p:blipFill>
          <a:blip r:embed="rId4"/>
          <a:stretch>
            <a:fillRect/>
          </a:stretch>
        </p:blipFill>
        <p:spPr>
          <a:xfrm>
            <a:off x="626435" y="948499"/>
            <a:ext cx="1819275" cy="466725"/>
          </a:xfrm>
          <a:prstGeom prst="rect">
            <a:avLst/>
          </a:prstGeom>
        </p:spPr>
      </p:pic>
    </p:spTree>
    <p:extLst>
      <p:ext uri="{BB962C8B-B14F-4D97-AF65-F5344CB8AC3E}">
        <p14:creationId xmlns:p14="http://schemas.microsoft.com/office/powerpoint/2010/main" val="407802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67"/>
        <p:cNvGrpSpPr/>
        <p:nvPr/>
      </p:nvGrpSpPr>
      <p:grpSpPr>
        <a:xfrm>
          <a:off x="0" y="0"/>
          <a:ext cx="0" cy="0"/>
          <a:chOff x="0" y="0"/>
          <a:chExt cx="0" cy="0"/>
        </a:xfrm>
      </p:grpSpPr>
      <p:sp>
        <p:nvSpPr>
          <p:cNvPr id="111" name="Rectangle 110">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1499"/>
            <a:ext cx="6856214" cy="40005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3" name="Rectangle 112">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2697" y="571499"/>
            <a:ext cx="2193988" cy="40005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15" name="Rectangle 114">
            <a:extLst>
              <a:ext uri="{FF2B5EF4-FFF2-40B4-BE49-F238E27FC236}">
                <a16:creationId xmlns:a16="http://schemas.microsoft.com/office/drawing/2014/main" id="{EB8AA617-0537-4ED7-91B6-66511A6475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116">
            <a:extLst>
              <a:ext uri="{FF2B5EF4-FFF2-40B4-BE49-F238E27FC236}">
                <a16:creationId xmlns:a16="http://schemas.microsoft.com/office/drawing/2014/main" id="{C2E8BF1F-CE61-45C5-92AC-552D23176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75729"/>
            <a:ext cx="8780525" cy="13891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 name="Google Shape;168;p18"/>
          <p:cNvSpPr txBox="1">
            <a:spLocks noGrp="1"/>
          </p:cNvSpPr>
          <p:nvPr>
            <p:ph type="title"/>
          </p:nvPr>
        </p:nvSpPr>
        <p:spPr>
          <a:xfrm>
            <a:off x="802386" y="3442995"/>
            <a:ext cx="7658146" cy="799268"/>
          </a:xfrm>
          <a:prstGeom prst="rect">
            <a:avLst/>
          </a:prstGeom>
        </p:spPr>
        <p:txBody>
          <a:bodyPr spcFirstLastPara="1" vert="horz" lIns="91440" tIns="45720" rIns="91440" bIns="45720" rtlCol="0" anchor="b" anchorCtr="0">
            <a:normAutofit fontScale="90000"/>
          </a:bodyPr>
          <a:lstStyle/>
          <a:p>
            <a:pPr lvl="0">
              <a:spcBef>
                <a:spcPct val="0"/>
              </a:spcBef>
            </a:pPr>
            <a:r>
              <a:rPr lang="da-DK" sz="5400" dirty="0"/>
              <a:t>Det Sydfynske Øhav bliver til</a:t>
            </a:r>
            <a:endParaRPr lang="en-US" sz="5000" spc="-100" dirty="0"/>
          </a:p>
        </p:txBody>
      </p:sp>
      <p:pic>
        <p:nvPicPr>
          <p:cNvPr id="170" name="Google Shape;170;p18"/>
          <p:cNvPicPr preferRelativeResize="0"/>
          <p:nvPr/>
        </p:nvPicPr>
        <p:blipFill rotWithShape="1">
          <a:blip r:embed="rId3"/>
          <a:srcRect l="14762" r="1" b="1"/>
          <a:stretch/>
        </p:blipFill>
        <p:spPr>
          <a:xfrm>
            <a:off x="-3576" y="-68814"/>
            <a:ext cx="9143999" cy="3151142"/>
          </a:xfrm>
          <a:prstGeom prst="rect">
            <a:avLst/>
          </a:prstGeom>
          <a:noFill/>
        </p:spPr>
      </p:pic>
      <p:pic>
        <p:nvPicPr>
          <p:cNvPr id="2" name="Billede 1">
            <a:extLst>
              <a:ext uri="{FF2B5EF4-FFF2-40B4-BE49-F238E27FC236}">
                <a16:creationId xmlns:a16="http://schemas.microsoft.com/office/drawing/2014/main" id="{176DE004-A278-D4D9-EA01-2603DEE5AEA4}"/>
              </a:ext>
            </a:extLst>
          </p:cNvPr>
          <p:cNvPicPr>
            <a:picLocks noChangeAspect="1"/>
          </p:cNvPicPr>
          <p:nvPr/>
        </p:nvPicPr>
        <p:blipFill>
          <a:blip r:embed="rId4"/>
          <a:stretch>
            <a:fillRect/>
          </a:stretch>
        </p:blipFill>
        <p:spPr>
          <a:xfrm>
            <a:off x="708850" y="571499"/>
            <a:ext cx="1819275" cy="46672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74"/>
        <p:cNvGrpSpPr/>
        <p:nvPr/>
      </p:nvGrpSpPr>
      <p:grpSpPr>
        <a:xfrm>
          <a:off x="0" y="0"/>
          <a:ext cx="0" cy="0"/>
          <a:chOff x="0" y="0"/>
          <a:chExt cx="0" cy="0"/>
        </a:xfrm>
      </p:grpSpPr>
      <p:sp>
        <p:nvSpPr>
          <p:cNvPr id="118" name="Rectangle 117">
            <a:extLst>
              <a:ext uri="{FF2B5EF4-FFF2-40B4-BE49-F238E27FC236}">
                <a16:creationId xmlns:a16="http://schemas.microsoft.com/office/drawing/2014/main" id="{B86EEAC6-011F-4499-ACFF-2FDC742DB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9214"/>
            <a:ext cx="2582693" cy="39982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0" name="Rectangle 119">
            <a:extLst>
              <a:ext uri="{FF2B5EF4-FFF2-40B4-BE49-F238E27FC236}">
                <a16:creationId xmlns:a16="http://schemas.microsoft.com/office/drawing/2014/main" id="{6970F14D-B6E6-40EA-96B4-4E18D0CF9D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569214"/>
            <a:ext cx="288036" cy="399821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 name="Google Shape;176;p19"/>
          <p:cNvSpPr txBox="1">
            <a:spLocks noGrp="1"/>
          </p:cNvSpPr>
          <p:nvPr>
            <p:ph type="body" idx="1"/>
          </p:nvPr>
        </p:nvSpPr>
        <p:spPr>
          <a:xfrm>
            <a:off x="189690" y="841513"/>
            <a:ext cx="2261962" cy="3588195"/>
          </a:xfrm>
          <a:prstGeom prst="rect">
            <a:avLst/>
          </a:prstGeom>
        </p:spPr>
        <p:txBody>
          <a:bodyPr spcFirstLastPara="1" vert="horz" lIns="91440" tIns="45720" rIns="91440" bIns="45720" rtlCol="0" anchor="ctr" anchorCtr="0">
            <a:normAutofit/>
          </a:bodyPr>
          <a:lstStyle/>
          <a:p>
            <a:pPr marL="0" lvl="0" indent="0">
              <a:spcAft>
                <a:spcPts val="1200"/>
              </a:spcAft>
              <a:buNone/>
            </a:pPr>
            <a:r>
              <a:rPr lang="da-DK" sz="3600" spc="-60" dirty="0">
                <a:solidFill>
                  <a:srgbClr val="FFFFFF"/>
                </a:solidFill>
                <a:latin typeface="+mj-lt"/>
                <a:ea typeface="+mj-ea"/>
                <a:cs typeface="+mj-cs"/>
              </a:rPr>
              <a:t>Du bor i en geopark</a:t>
            </a:r>
            <a:r>
              <a:rPr lang="da-DK" dirty="0"/>
              <a:t> </a:t>
            </a:r>
            <a:endParaRPr lang="en-US" sz="1200" dirty="0">
              <a:solidFill>
                <a:srgbClr val="FFFFFF"/>
              </a:solidFill>
            </a:endParaRPr>
          </a:p>
        </p:txBody>
      </p:sp>
      <p:pic>
        <p:nvPicPr>
          <p:cNvPr id="177" name="Google Shape;177;p19"/>
          <p:cNvPicPr preferRelativeResize="0"/>
          <p:nvPr/>
        </p:nvPicPr>
        <p:blipFill rotWithShape="1">
          <a:blip r:embed="rId3"/>
          <a:srcRect t="10705" r="-2" b="16133"/>
          <a:stretch/>
        </p:blipFill>
        <p:spPr>
          <a:xfrm>
            <a:off x="2834172" y="569214"/>
            <a:ext cx="5829301" cy="3998214"/>
          </a:xfrm>
          <a:prstGeom prst="rect">
            <a:avLst/>
          </a:prstGeom>
          <a:noFill/>
        </p:spPr>
      </p:pic>
      <p:pic>
        <p:nvPicPr>
          <p:cNvPr id="2" name="Billede 1">
            <a:extLst>
              <a:ext uri="{FF2B5EF4-FFF2-40B4-BE49-F238E27FC236}">
                <a16:creationId xmlns:a16="http://schemas.microsoft.com/office/drawing/2014/main" id="{7CCB043C-6060-7EBD-13A7-079FD35AF531}"/>
              </a:ext>
            </a:extLst>
          </p:cNvPr>
          <p:cNvPicPr>
            <a:picLocks noChangeAspect="1"/>
          </p:cNvPicPr>
          <p:nvPr/>
        </p:nvPicPr>
        <p:blipFill>
          <a:blip r:embed="rId4"/>
          <a:stretch>
            <a:fillRect/>
          </a:stretch>
        </p:blipFill>
        <p:spPr>
          <a:xfrm>
            <a:off x="381708" y="841513"/>
            <a:ext cx="1819275" cy="46672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3"/>
        <p:cNvGrpSpPr/>
        <p:nvPr/>
      </p:nvGrpSpPr>
      <p:grpSpPr>
        <a:xfrm>
          <a:off x="0" y="0"/>
          <a:ext cx="0" cy="0"/>
          <a:chOff x="0" y="0"/>
          <a:chExt cx="0" cy="0"/>
        </a:xfrm>
      </p:grpSpPr>
      <p:sp>
        <p:nvSpPr>
          <p:cNvPr id="97" name="Rectangle 96">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1499"/>
            <a:ext cx="6856214" cy="40005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9" name="Rectangle 98">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2697" y="571499"/>
            <a:ext cx="2193988" cy="40005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01" name="Rectangle 100">
            <a:extLst>
              <a:ext uri="{FF2B5EF4-FFF2-40B4-BE49-F238E27FC236}">
                <a16:creationId xmlns:a16="http://schemas.microsoft.com/office/drawing/2014/main" id="{66C7A97A-A7DE-4DFB-8542-1E4BF24C7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Rectangle 102">
            <a:extLst>
              <a:ext uri="{FF2B5EF4-FFF2-40B4-BE49-F238E27FC236}">
                <a16:creationId xmlns:a16="http://schemas.microsoft.com/office/drawing/2014/main" id="{BE111DB0-3D73-4D20-9D57-CEF5A0D86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1499"/>
            <a:ext cx="3481671" cy="40005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4" name="Google Shape;154;p16"/>
          <p:cNvSpPr txBox="1">
            <a:spLocks noGrp="1"/>
          </p:cNvSpPr>
          <p:nvPr>
            <p:ph type="title"/>
          </p:nvPr>
        </p:nvSpPr>
        <p:spPr>
          <a:xfrm>
            <a:off x="482600" y="973835"/>
            <a:ext cx="2763802" cy="3352999"/>
          </a:xfrm>
          <a:prstGeom prst="rect">
            <a:avLst/>
          </a:prstGeom>
        </p:spPr>
        <p:txBody>
          <a:bodyPr spcFirstLastPara="1" vert="horz" lIns="91440" tIns="45720" rIns="91440" bIns="45720" rtlCol="0" anchor="ctr" anchorCtr="0">
            <a:normAutofit/>
          </a:bodyPr>
          <a:lstStyle/>
          <a:p>
            <a:pPr lvl="0">
              <a:spcBef>
                <a:spcPct val="0"/>
              </a:spcBef>
            </a:pPr>
            <a:r>
              <a:rPr lang="da-DK" sz="3600" dirty="0"/>
              <a:t>Hvad er ler?</a:t>
            </a:r>
            <a:br>
              <a:rPr lang="da-DK" sz="3600" dirty="0"/>
            </a:br>
            <a:br>
              <a:rPr lang="da-DK" sz="3600" dirty="0"/>
            </a:br>
            <a:r>
              <a:rPr lang="da-DK" sz="3600" dirty="0"/>
              <a:t>Hvad kan det bruges til? </a:t>
            </a:r>
            <a:endParaRPr lang="en-US" sz="3600" dirty="0"/>
          </a:p>
        </p:txBody>
      </p:sp>
      <p:sp>
        <p:nvSpPr>
          <p:cNvPr id="105" name="Rectangle 104">
            <a:extLst>
              <a:ext uri="{FF2B5EF4-FFF2-40B4-BE49-F238E27FC236}">
                <a16:creationId xmlns:a16="http://schemas.microsoft.com/office/drawing/2014/main" id="{027ADCA0-A066-4B16-8E1F-3C2483947B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569214"/>
            <a:ext cx="288036" cy="399821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 name="LhMWmo1Y8CI"/>
          <p:cNvPicPr>
            <a:picLocks noRot="1" noChangeAspect="1"/>
          </p:cNvPicPr>
          <p:nvPr>
            <a:videoFile r:link="rId1"/>
          </p:nvPr>
        </p:nvPicPr>
        <p:blipFill>
          <a:blip r:embed="rId4"/>
          <a:stretch>
            <a:fillRect/>
          </a:stretch>
        </p:blipFill>
        <p:spPr>
          <a:xfrm>
            <a:off x="3885785" y="1282446"/>
            <a:ext cx="4572000" cy="2571750"/>
          </a:xfrm>
          <a:prstGeom prst="rect">
            <a:avLst/>
          </a:prstGeom>
        </p:spPr>
      </p:pic>
      <p:pic>
        <p:nvPicPr>
          <p:cNvPr id="3" name="Billede 2">
            <a:extLst>
              <a:ext uri="{FF2B5EF4-FFF2-40B4-BE49-F238E27FC236}">
                <a16:creationId xmlns:a16="http://schemas.microsoft.com/office/drawing/2014/main" id="{DA533819-3083-F79F-C87F-88D7585AF2A4}"/>
              </a:ext>
            </a:extLst>
          </p:cNvPr>
          <p:cNvPicPr>
            <a:picLocks noChangeAspect="1"/>
          </p:cNvPicPr>
          <p:nvPr/>
        </p:nvPicPr>
        <p:blipFill>
          <a:blip r:embed="rId5"/>
          <a:stretch>
            <a:fillRect/>
          </a:stretch>
        </p:blipFill>
        <p:spPr>
          <a:xfrm>
            <a:off x="565731" y="816666"/>
            <a:ext cx="1819275" cy="46672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3"/>
        <p:cNvGrpSpPr/>
        <p:nvPr/>
      </p:nvGrpSpPr>
      <p:grpSpPr>
        <a:xfrm>
          <a:off x="0" y="0"/>
          <a:ext cx="0" cy="0"/>
          <a:chOff x="0" y="0"/>
          <a:chExt cx="0" cy="0"/>
        </a:xfrm>
      </p:grpSpPr>
      <p:sp>
        <p:nvSpPr>
          <p:cNvPr id="97" name="Rectangle 96">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1499"/>
            <a:ext cx="6856214" cy="40005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9" name="Rectangle 98">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2697" y="571499"/>
            <a:ext cx="2193988" cy="40005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01" name="Rectangle 100">
            <a:extLst>
              <a:ext uri="{FF2B5EF4-FFF2-40B4-BE49-F238E27FC236}">
                <a16:creationId xmlns:a16="http://schemas.microsoft.com/office/drawing/2014/main" id="{66C7A97A-A7DE-4DFB-8542-1E4BF24C7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Rectangle 102">
            <a:extLst>
              <a:ext uri="{FF2B5EF4-FFF2-40B4-BE49-F238E27FC236}">
                <a16:creationId xmlns:a16="http://schemas.microsoft.com/office/drawing/2014/main" id="{BE111DB0-3D73-4D20-9D57-CEF5A0D86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1499"/>
            <a:ext cx="3481671" cy="40005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4" name="Google Shape;154;p16"/>
          <p:cNvSpPr txBox="1">
            <a:spLocks noGrp="1"/>
          </p:cNvSpPr>
          <p:nvPr>
            <p:ph type="title"/>
          </p:nvPr>
        </p:nvSpPr>
        <p:spPr>
          <a:xfrm>
            <a:off x="482600" y="973835"/>
            <a:ext cx="2763802" cy="3352999"/>
          </a:xfrm>
          <a:prstGeom prst="rect">
            <a:avLst/>
          </a:prstGeom>
        </p:spPr>
        <p:txBody>
          <a:bodyPr spcFirstLastPara="1" vert="horz" lIns="91440" tIns="45720" rIns="91440" bIns="45720" rtlCol="0" anchor="ctr" anchorCtr="0">
            <a:normAutofit/>
          </a:bodyPr>
          <a:lstStyle/>
          <a:p>
            <a:pPr lvl="0">
              <a:spcBef>
                <a:spcPct val="0"/>
              </a:spcBef>
            </a:pPr>
            <a:r>
              <a:rPr lang="da-DK" sz="3600" dirty="0"/>
              <a:t>Hvad er ler?</a:t>
            </a:r>
            <a:br>
              <a:rPr lang="da-DK" sz="3600" dirty="0"/>
            </a:br>
            <a:br>
              <a:rPr lang="da-DK" sz="3600" dirty="0"/>
            </a:br>
            <a:r>
              <a:rPr lang="da-DK" sz="3600" dirty="0"/>
              <a:t>Hvad kan det bruges til? </a:t>
            </a:r>
            <a:endParaRPr lang="en-US" sz="3600" dirty="0"/>
          </a:p>
        </p:txBody>
      </p:sp>
      <p:sp>
        <p:nvSpPr>
          <p:cNvPr id="105" name="Rectangle 104">
            <a:extLst>
              <a:ext uri="{FF2B5EF4-FFF2-40B4-BE49-F238E27FC236}">
                <a16:creationId xmlns:a16="http://schemas.microsoft.com/office/drawing/2014/main" id="{027ADCA0-A066-4B16-8E1F-3C2483947B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569214"/>
            <a:ext cx="288036" cy="399821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AutoShape 4" descr="data:image/png;base64,iVBORw0KGgoAAAANSUhEUgAAAXMAAAGXCAYAAABBb7AGAAAgAElEQVR4Xuy9CbAl13ke9vftu9+3zr4BM8BgIQmSokJSJrhKorXRIiXblGVJKVWiJJWkXFJZTlwuJXExjiLFLkupyKWyZFORKCnWZolauIMEwAXgCmLjECDWwTL7zNvfXbtv39T3/ed0n9u3l/sGAJWUfFGD997t/fQ53/nO92/ehz/8u58TfCr8/8zHl4p4/Fb/b3+1u0fZh019O3NqLznXeGJO6XyXd8pKJecmMw/I3tfz8L29/kQmXmT+qmS2ge4vIpPs85XeUeq5vJzn5B2lnm/q3LyP2avN0WwzreNVkvafROYFFLzHSXqXSfLW9TfdwZ6L+zv7cKO5TmROFp/TG8skdYEoSs5vt6X3iW937PRA5zz2vtB7p+/RfdCJJIeY86SeNTLPNtM89rLuK4nQErPtWdx+EzafPW662XjC+MNf022Vvt70ITKJxvHxcTuk9pl+NrNXPC6d65d1lZkH1WP1jA5+OO00luT+srpg2Zi3r9/2aYtWYsZtNB6LX/WlWq2Kj/HlVQRjpupXBeeu1mvSabdleXlF2u22+BVfBoOB7OzsSq/Xl9FoKGE4lnA8muqn0WQskQUv7fzOs06kkgLGdL+fmFax40KHSNIf7fZoHE31Ub4CZ8w6rSreh//8d2dekQs4vvsS8EquBz3MW8o61kJp+kWWXadsexr4kv3t43vieQBz292mgdLuHx+XA+bz3nfR/WZtm7l+zmxb3g7Td5jePxckM0ZWel/3bxd08bsHgEoN7jQw82/PgoeZEGKwz/5b8Szpsl5qMsp7nqx7TZ8r/chFz5sFPEXnK2uL9LFl1856zqxj8t5R2bPmPZ/9fp52nj5HZaY/YHsZmJfehzMuZseM9hXf9/kP4I198NN+V6vVCOJLS8v8ie0E8+0ufw6HQxmPEzBP+nAkLulw35/t/+69Z/Z9s0N67LjnstfIO95FLYJ5ESAAzIvApgwMio5VGHXnlvxXt1fQsmCePi75G80QyQSoIxPxPD/z4mVgXnZf1wvi9mam7ze5xbLrZj3M9RyzF1DBvvH+DsgWdmSHmWXtVwbCaTCfF1DnAcN5wB5tWtZGWecpe64i0Mw7NuuYdJuWTRov1yQ1e54Edtz7j8xkXgbaedsjZWP84F24fdy+GwvkLpiTqfu+NBoNgvji4pK0Wi2+y36/L7s7PYL5aDSaAnPbfpNJPpjzZnJIRtHkmgXqZavUKTD/87/4vbmZ+fWAgfsSypj5Xs5fvq8+ZtlkAplFP68sM8+7l3QnLZ58Zp+nrB1sB8k7b9lknAcqpZ2ypDPHx3tYRuaz8CL2w7fmyhA5y/wiACt7/jLgdN9fGajvZfv1TjZZ15h34iiaQNL9NGuSyDre9ruJA7rufi8HmKcBPP03QNwCObYBxC2YN5vNGMwB7GDhAPPubp+s3IL5OAqmmHgUJfJgVvvOvTI1jeESoSxQzxsjU2D+F3/5+4VKWBYzLwOQslnWPb5MZskDI3c2zr5elr48vQrAfUSGGf51MPOyiW66U5asHMoa3dnunrcMzIrAygXJdAfkgicliWSyRNP+eZ21COg5Qc4psxQBehGIlbXPSwXo9LXzrreX67jnzDuu7Hx54J3+Pj3ZpvtLemWZvu4rLbOkgdyCOeQVADrYOJj5wsKi4LswDKXX6xHMAeRBEBDgi8A8q2/N3f8ziEwWmNtrpCeOUjB3B/u3SzO/nglCj8mTaYzZNkPjnwKzHGY+w6RzNPN8Jl2MrgljgcQz+wz2u/RgSJ91r+2W3r8MrMoGdbpzxX9nyCyZHXJOmSWPXYKZ7wWYihjlXp41bwIou5ei9p7n3vZ6/swJ1FnBzDt55E3qRWA+3Z7ZMss4bSjfAylhfzJjJz1e7N9g4fjd3Y7v6vU6wRxAbsEcfwPAu92u9LoDAvm8YJ4mNi8HmOOcZTKL59qP0sw8PdhdMN8rcJQBjzLj+TTzfBZb7E9SBrZZMkt6maYUs9RvZW7jcJoZF93jKw3mZWMna7AXsb0sMM9j8Py+AMzn6cxWZsm7J7Rf3kQwz0S2V/AsWwHMA+bpc+x1kpnneeeZOMruA9vBWos+SftPjx97/XGBNFbWNxXMda88MAdAp7fjOwvmnU6HYN7pLFB+gbRiwRws/a8bzNFO6Xflvt8pMP/Lv/p/pmSWNLDYwVIGilkNnx5IWZOBC+bzThbT++0NzGfuMxZdk/Nk3ocB8+u7x/JumXfePDB3mb09+7z3ljcxXg+45QK1YeZlzBDeLFnLyjywSd/jXmSWMqDNektlzLNssssC1jI2XLbd3mfRRFP2Lq8XzK//mn89YO5q5Zahu2C+sLBg2HmHzQqjJ2SWfg8uiQrmeGYrsyTgqiCb178tMy/qczg2zbyLgDvrWq7NyPurj/yHUs083cnLgH0vS3kL5llA5E4G+dcsZ8x5UMrzp2SWXFCVbM16r21TDuvTe2SBeRmz38s19vKuykBkqrNdJ5jbzn+9YF7GJsuYdrrt8lhuVhuXTVxl59rL9nnfRVFfmKct5tnHvUb+/tnj9HqZue23Ng4gczVtGLsL6PQtN8wcGjnAHOy82WzFxk8A+qCvejkAnaA7CbndBXM8d9p10Pa/ecE8PSHMA+ZuH6+43jxpMM9j5u5SJY/ZzcsMpzqtDcoxJ53nHEXMPB+coE3PQK/jxJIXZGQOSsks89xnXpuVgW32udVHdt7PXvYtAqb06ioPLNOd0lrz8wAq/t7xM8/ryFks035XJrMUPVsZ8BdtL7qnMjY2D/jlMesycC2bEIomq6znLbte2fmSSSe778KXLO9Zs97dzPhOndZud3/i97RbImQWC+aQWRqNJsEaQA5vluEgiD1Z5gHzmbYrsBm5E3F63OyFzOBYgHkcOfORj/7Bnph5GSvPA7C8F5bHzOeREXSfeZn5dEhWfP64M2S7MsbP+zJq5jNTSgFIZzHzeTr5XkB/3sFUNLBdIMbvWWDudvgsME935CJQtM83r8ySd+/X++x5gFwEpvNsmwc853kPLmAU9YWy65VNWvNO9u44dc+ZjiBPX6+MlKQ18zT+WCAvAnN4tNTr6pZIVm6YOYyhYN7zgvlUf90DmKfHRVY/yes7bqSplwbzLGae1aBloJ4Fxlmdaq+a+ey92PB8nZPyX35O4oE4tL2cmZd1rBhg9sCg5wfmfL/5+c8xH8QXAVwZKFqmkbbmu2A/BYQpA2h6vzIw2Ys3S9a5yjTxvBbbC6BmTmLmxFntUvbMRQx6nmPzJqK8CaDoWd0xUTwxvHwyy9Q13SwjKc8WiwcuoAPUwchdZg5f82q1NgXmYOYwhtr+nCez5PVXt//nAbE9d1b/KOsXdrvvyiwf/dgfzs3MrwfUswbD1MOlZJY0INt9868NLRtvtCxLTJQJ9Elb7I2Zf7uAPWmPl2jonQ/HZ/YqA4eszozv8sB8BohygobKGKM9T1nQUNl5iiauMtDLWznknXMvjKus3dPAmwcYe32GrImiaPLIlzXTXUn7b/q53FFb9C5yx5uTZyiNHfYY62tuw/hdMIdejmAh369SHweA4x80c/y09zwvmNv95wXzNJDPC+K2daeYeRrM042W9jNPN1jW3+53ZYOliJlnLeFmr6euRzYjUT4pfmnM3LtOA+j1YGh2xy1ZOWRcaN4JJ28ApwEj6+80iMR/pwygecDn5mbJYzlFgFQms8wLinnvqez4ItZl+2oR0JZFuKbvK29yejnBvAi8031gr2CePj5rVLrPUtqHDZi7+82oCyYXiwvmAHCAOsAcPysVPwZzyCsAc8gtFoPKwHymzZz+X9ZH8ghRXr93z5cL5lkNVxY0NA9bzwMFfA8wLzpHuvPO7mu9TDRxVv4n6TaxBMTRZv+XbaCJs7aVaOalnW5OVM8/T3a6gazTXu+9FE2884LISwFzOyCy2EleH5onN0sZOy96NaVkxMnw6A5oe1yW3OieMw/M8ybYomcpareiMbgX8E4DTFZfy26zWTJSZPxMt19eP8/zM7f7pyUWeLIAvF0wx3cAc3ivAMjxD66JYObfDjDP6/dlY87mCIwNoB/7aCKzpF8M/maMZUGEYkbKBbZj3Imzpt4p3MyPfpwPqOzx8PaYvdgkNpA6QJ++5CTfUyRJwVnsSTL9SM5fZUERc+jr2pbzg/mc80b8nsrY514GewwoaddEzfOapIiNw/1t6tn8/Czp60/fryZKy2Mxeux0i0wxmxJvijIwLxtwRfeFbW4EpN6nm5bX/T2G46nncYNGssA8a0RM39P0HrPPY/ty9r3MRGDra04+Sa5j810yNvjmJkh2l+qx8N+2exc5Bzhv3uJN8lPHix2/1iWxWvUNmDel2WxIq9mSWq3KNh0ONBfLKAhkONAEW5hsxxGSapncLLgxz8hFUylrkwfn3ceN4CSfM31tqo0NGdC2mG8MxMdDzkRKX9tWHzdgngXkLii7ze3uG+W4BsVdL9WbilhjGaMsXgXgRmaZ+SRDk9chY7KssSflA3VZPuX0kWXPkAbaQoPF1ERaEtS0FwR39s1ijlngXQboeR0xC2CmO/NsZ4/7Tk7Y+dTxqRS6WcdmNY09R55rYxkI511nHubsnnvs9NnStjIHutcok5nc82e3w3QEZz6Y69Glk1saEGaOmR4xUYGtC9cqG0/uPiSfcei+/o6oTgCyNXyCheMfjJ7wYmkZuQU5y22WRGXooQI58rLwnwYPWUzkJOSAuds2s2SjAKhLcve758oaY277eJ/42B8VRoDmgbztGHh3RQ1uUy+UnSero5W9yLzJZmogOmDuns9MsDNh+nu9z283mM/TJnvB9ZcC5lkduIhdZIGVTRWa1WnT4JG5j7Mam2eFkW4bFwxLgSpjlVUE3mUTILa/UmBu2a4tipDXJyaTlxfMY1KakyUxuQ8dOZqCunySKOvTCYjbVLhKfgDmeEcWzPE3ZBYL5k2To2U8juhfbqWWIDCsPAXmyXj56wfzdLvFYF4GYnmsOGMingJ3N4/OS2Hl8wB35guvFEduFhk25wFOF8yz2rAMIDIimXL67d6ChuxJ5nkGu28ZMBWBUx6rLAXpOf1xs+6R586S1uYA3bh99pB1MfcenDdW1obp7a8UmNtxWdb/ysAc8l7RM6F/ZW4vsDHp/tNgnu70LgsuA3IXGxJ2Ph+Y142GnsXMcQ9pZj4PmE+Pk2zpJH6+kmIsRcwc13FtLt4nP/7He2LmaVCdpFyDZho+Y4Z+qaDuAlVeZ00MIwmYZ163QC+fqxNl2BT2BKDzXITXmJ6U8hh1+nR7upccfb9oMJctA9MTQHr/dN7nea41tU+OzJLH9tLnL5Mpyl5PkQFznnv46wLzRNItZuZ5wT722XJXdlksL6Mx7Tgtm3Ty3sOUzJAjs+Qxc7BzgDlklzxmnkgtKrMUgbn7vpPnydfBeb49VNbKIkyZYF7GzPOYcRaYT8kZRjOf5/xlA2dPwGQoc16e8vh5rjNMP55QUje91+cs08yT078ymnkeI8p6F1lAW8Yc8hh7fP6CikRZYDhzvhQzL2PGaXZd5g2TxTzdtikD86JnwLb/P4F53uSU+YwGzMvaL8+BYl5wn5VXrHdcoplbMLd6uc1jzmAhE0SUp5njWLzjMNQaoPOCedImyQhP910XzLMnApWf5iFMxLNPfeJPCpm5y4LdTmwfqkwzT5uqXy5Wnndf8cOkwvRzn2NO//FcZvBtBvM9TxZl3jSp+y8aRFnbyvItl4G9W14ra980+M6AdUZB4KLzzLxHtyC0s9GeY4qYZLTl9YC5O3BfOpibGqqmv8eAYZ4l/jvPxp/jWplFIorAfGabcejwHC+szL5VmZVp3HdUBurWQSFPMwdwF4G573mFzNyCOQygeNdJf7AZD8tSLOeDOZ9zTgNo1kSQ7stzgXkRgOxFZskD8r0w7jxQjgf9TKctDoPP08znljGcFs16jtJnK3FNTDpzSYRqzmxTNhjSh5Xtn97+coJ5GhDyQHnqHpwI0iwQKHseyQFzey/p91f0/HtirmZieOlgrjJJnkZeDubFbp1ZuY/y2jTz+9TKd2YfR6bNOr7s/dmcK2SmKZkF37lgDsOnLRkHTxYwc4wqfJ8ns2SBua42bA3QfDDX/pC486UBmfdckq88D8Tt9663nXfXJ/9jKTMvAnNXGsvWpMv9yEsBLwOoYrCdmZ7SX6RAMKVr5JaLSzGbHKycKSCbt5/7/RTbm+cA7rO33Cxznza147wDKqtjut+VbY/B0ryPMuDOBZAMZl7E7NLnKZNZyia79PnmATp3n72C+cz1opC3mCfXxd4sKeYek6JUpabZ5ymOr0iunMew7YWNwTO1uknLLFntWUSS8jRzBAG5AA8Qt0BuvVkYOGQqEQHMbc1PrTCkLok20RYMxdPERb1ZvNQDpPvxxHG9zBoTcHCfOabAgJ8+h7vy8T79qT/NlW3nYZovVWYpu4a9+TzAT3eG2f1SwTbO0+q+xTlPsgZn2T0XAekM05sbda/Pm2Xu05dMXkWglcUe5gFzpZTFy9A8kI+fq8AAaieMIkDeS6Iue56ie5qZLBxvj6w2yQLzrPvOBAKu0hXM8z4233feBFdU3kzvowzMpwui501mbqWuqfZLnT73eOcB3DEEZuoeg22ai0XLxZEGmXB+C+ZIsmUjQOFnDpAOAi1EYSNAXTDXdkhymeN6lnH7KW+fvYJ51tgpev8z29xEWy6Y71XPxv55Ruv4XCWdoYj1zwNE84K5G+k/fc35wDy3beaI4LQMYZ7nSe+TXHfeVL/Xc5XkmHmYZV5nm6dj6kBwZtQS18Ss+5n6rsQAmgXA7v0XJeoqA5Z5QF2X5PkeDRg/eeeZ5/s8MJ/bS6RkMi0nO9YbJh0pOhOBEXcyPpe5wb0aQNPj0MoMOKcrswDM3ehPl5mnwRwMHAZQy8y1kLMy8+TdTYO5RupOpAjM2c9kupJWeuzMM2bSfXiqX7pg/pm7/qzQoaKMhVowzwW71Nva64SRBU3uOVzmkTUxWGYBMM++9vWBZK7MU5iGd/pp9iYvXV84fxkgZbXv9QC62ymzWGRepy3Kroh7K0tR69YQnedZZphziZ95WfultxdNPlntkqV1zwPiLshkPnfaIJpnCC94fr1G2fiY1YT1fmb906fuc6Lby4i/fc48HCpj5papl4H5aKQpbwHk+BmGqomnwdyCsWXmttJP1rtNg7kL5GUgXkZi4u15YF4GLlnb8wyg8zJz+4LzGLqdcfP4JsC8kN3b2p05JyhyXXQbP69tbFqAefhwWfsWnaPsPue5/jxgl96niH3mdc4yMJrqqHtk5jOdvCQCNG8VYZ9zL5WKioC9CNTzBi4nK4fAFk2CeewsHfQT75ejkdvt0NKZyKLUZjGvzKJnTtohO+Vt0r+4JBGbbqNs0nT7ZVpmsde1zFyNopBaVJoEkFupxZaMg8wChg4/czBwC+YAci3irN4qnHA4qSW/63c6iaXBPN3frGY+L3inx467sps5t7PCwTbv7k9/uFAzzwNT26AvJzPPA/YsEIqvnzL9zAB7QSSa7lvGPLJhsoiZs2HnlF/KQPiVllnKBlEZ88zqpHthp0VBQ8lAym4lXicjAjQLwPO+KwvnL2NIRZOfveZewbxoApp9H9NBP2kwz1vZ2EGf9/zJPReDuc1UOntf2QbPmfZKjb+i/pg1pmy4vosdrmbuAnmWZg4/8zSYI685PAbRdkmNz2zN3K3BmTkZGwNoGZjnEaMYZ/LyFDm5r2bAvAyE0tuLXBO5b9k6KvV293p9MHNcwjKMecB8ep/5wTxzZbLH+9/LhDV96uygoTIwLpssyo6fF8zzgMu9fhqcSRRKmOH/l2UWl+jktZP7zJmDPeVnnWZmMTjnJh0DmDtG5BmDoiuDzA7HSlTsJ11mAHXTTmdPfCV+5DlkKn2uvNV3mWZeBOZg5nANBHhbZq6sHJ4r2vL4W/t2tmb+SoJ5HlGYahtXZrHMvAxE80CoLAL05QTzrHt0wTxTVyuN8Lz+Cj7pJc31tmEZ4GoeCx2leg13xBbHkO4VrOdhmmmAdgEnC7DSgDR1T3MWsch9jhw/8ywQzPzOZsJzmjG5lk37muQSyX5Xul2X3h6TR8FljRkBI+tr7Gw3+5kXigV8fNrsSQHbkxS004A/DeZ6zvQk6ZzfuRYmUoA5elPee0vFFM08vpvNg6v+JMmxSRWrKYg1qa3nXp2/RzlZTd3nhWTiftwx4FXsNj0/tlUq+KfeLJBV/ClvFl/qNfVmqddqGt05VjBXw2fAlLfW+2YUVxsa0/PKTs54Em2zZCxmTcRp18T0PpnHlKTVyAXzz3zmz/mmi1WB5IaT/ex301RAt7v7l2luxVCWB5CJzGLS2eacxvXD1I7OV16On/EexYZHfZ/mfPGP8ivE3jUzc8n0vekwdL9L3Q+HRD6gl4H5XsA7jzUWgXXe8rIQ4DPynk/n+dajFSDyDHDJk013/iRXNjVbJqdGC9vzuJ4n+A7tbX+654yfwNkOXRVgHok3qUiEnwRLNSROmBMb1xuLR7Cp6HKecpG+Y81vrnYgnRywLV6+6N985fodgQdnZ/bSCu+WbDkac79wNJRJNJYohMfGSIIh8nUPZRyEMgnHEnS7Zpu65kWUGBKPI/hfKz5YMpGMH4wteHOw4EOjKX6tKuJXxKv64ld9qdSrBMwK/q7VpFpvSKVa5bOLV5Wo4skI564oCBMoxzq14UkI1MYIaycV7GftRyCl4ALYpdGoUxfHMwDIkaN8HIUsB9eoVaXGAhSe+BVPmrW6NFsNqVbrEjBUH5q55jEPwlDG0VgmoSnkPNZ2ZA4V/MMF7UVlImPtPtofU15LtpfqNrt9elLeC5gnY8BlHkmf9D5zt4J53ieT7brI79L8giIWRddIbytjuO52t+xc1jXylmdl9xNrVY6FKldmidmyZQd4+SVaI3cliqQ+02CtZir3kwZzM+BzHujlBPP8DpvfmTOlhVzJYLor5kkX7qOWZ/0rGmiJHzXAXK9nQd0EhZAVWoAnrJnLqzeGB8CFbg/vDK4S2EoyYZ+YSAXFA+DCi9zYQUAiUfUJufSY8DytPQkQtPqvPlMk0Tg0oeg6pWgObUwUAO+K+F5FglEgg+FAhr2eDIcDGQGsBz0ZdHdl2O/LoLcrYwA0WOcQID6ScBwItHJGH6ICfTiWyKR6nZCVJgQFx7pgXonzheMJKuJHMDBWxa81RGq+YKXOIVP1xPN9GU/G4tdrUqvXpVKrS8WvS7XWkFqzJX6zKZ2VFam3mrLQ6TAis1atcV6LsKLmIhTtjFvSyW+ChHOcuHzOYJhrwjCQer0h1Vo9lkUooVQ062GHBZt9Tmpo+narLQvtpvjVugyCUMGcgUIGzMehjNEmCN/Hw6Ot8A+3Y8EcE54nEnoJOchb3WQRmqJxUTRmZ7Y5Y8m7+56/KATzUqA1oHW9oGnPXwbgboeaGsy5y7TpO5/n/JnXKCkXpz0dvQ2dTxkcmVGJF42BGMN43FdgvADi2y8G8/JC1tNgVjaJlQFomklYRpUH9GXMY162b+979v5mDYBZgyH3OjYhVArEMwudON4X5Ke0vwKQAbIGzG01GfPawmjMcHGcD6AN5gkmStYchlKr1gk4vq/eFwBVTBAAWuQDafjwtggkHAzJskf9gfS6u9Ld7UrQG8jmtasy6Pek1+1JGA6VuI9DAvmo3xMfYDPWSjlAPpyX8gOkCL+i05RDPMxaJZbzIjB8l5lPGfc9qQDU+F9FpIoxgBWJrjCiiRZ3wPPCawW4Mwbn9mvi15tSrzXEr1R1YgK7bzakvdCRzuKiNBcWpdqsy/LqPvHArDsL0mx3JKpWyZ4Bs5wUo4pEnBQ9nVAwcU6i+Jz4HqsDtC/GSqNel3a7LY0G3okn4xDMXFcl+Adgx982+nNqJWQ9Wzjn2+eeHV95Y8hKNGVjZU9g7gxo7557/7IQzO2Jcxl6iR/5vCBaOmnkMc8SMC+6/lz3lgPmMXMnCCSMXOlEoqXpwrfok5ZJssB8L7JQydXy/I3NYXsCwoxjimSVMmB3O3keeM/uky+zFE1MZNWch02ahBlmnj0Jjp2VEtwa6doIxkwxRYcStHJ+TYZpkjMBVE1+bLJr/FfxpA4AJ/udkDligvAnE4Lx9uaG7KxvyO7WpmxeW5P+zo6MR4FEAUB9JEG/LxFklHBkkkBNVPKwUZFwrYtC0AsSDTwv4NtaXcbeRCK/SgC2/VbbDFIGvq5QijFonkEvtO+j2DGYNNgv2DePGwPIQ8XCuCIPrq53EE488XDqINJ9scKBtt2oid+oi1evS+RXpNZpi9Sr0lxaksX9+6W9tCKtxY6s7NsnqyurMuyNpFFv6kQRTSjlQMYJscKo+FKtmnwsNawIqlI1+Vkgw9QqvspKDpgzf3loqgs5fuZ4o7TPIYuikbrwu2+APau/FvX3l42Z7wXMs6BhCgQLZJa5wNJcYN590/vllYUrve8CzHOvMXFSeWYewiWxyiVTSnmsn6eLY6RtDNlzafwtf8mZEKjPlswVeZNgiZElfVjeEjLdiYs6aRqIy5al7j3kA3NxDcuiQUZws3OprTsZV76ZniRUNqGarXLMRK0xTAegDyZRbAhRP2SVthGwb/RWrtg8qcBACSYJhh6OJBwOpNvtyvq1q7J25arsbG5Id2ubIO6NI4L2aKcn49FQqkgMBe1XquJBwoDq4EUK2PHH6uhgqaG5R1piTf3yJDYjpMEQerKRM8x9o5A7VwqUXfL4HkB4LGOgMiYh5D+p1FT/h5829WZcE/p3lT95JrBp1hf2JIR2D9DEFviF45reREZRJCPIHWDPGFv1htTbbfH8qlRqVVlYXJKFlWU5cOiYHDtxXDqLy5yU6q02QRyThV+t6eTiV6UGvR66Pf75NanDAFqtyaC7Q5mJhk/aDGyZuCQvC1oT94Q3iTsd274ymUgVJeniMrZJO83Dzvi63AYAACAASURBVOcdD0XjwN1Wysynds7SxDOAZl5gxrnz9o2Zb0kdwDIwn/decvcrklnoNeDqrJbEZBss1YVSO7Tl71xxO94H2SBquVR6K9jgdaK5OVWZrFLGOOYB87xOW/R9elvW33ptkwI2BTjzrDAsmMf2xdioquelbwqZmNVuHVBDv0hr/zR8KuSDrRvNQ0EbmqsXiS/QbgPZ2tqW7c11uXT+edm4dlW2Nzdl0OvJYLdLVj4ejaDDSBMGw8lEahFVY7LuKgCYcp5IEA6o6EGqUMcONZzq80+k4nsES4T9WzdP+mFD1oHRMUJmwRpZNT6UGEK44alnDlLEUjyE3Y/917QBAW0iAchMZUKPEZ7XpJS27v80KbDoMM6Pvm+FHAC3SAj5aazugHZc0MZgvUU8Xw3EwJlKRYajQPrDETVzH0bMhUXprC5Lo9WR5ZV9cuLkKVk9cEAa7UVpLy1L5PnSbC+IX6/LGABfr0ur1SHQh8FIxqFeOxwFaluAWyJkKaOZ2/swU/IUoKO5/fFYCUGBR1DWarWof16/zHLPX82lmc96qdhhnGaaxX+n4ahssijan9tKysLlHT8vyLsJguInjr1X0kYzNQpNew4mrDoGc+MXj7/RzdX7IftOkxdrvAlSu1GrLPi4k2LWbt8uMM/r7LlatrnZ8vsr9mYpYkhoUQCkrpqTF2CmBwJKDOaWkceNaCIY7X3y+IgDu0IZRT1K/ElE8A1HI9laX5MrFy/K5YsX5erVK7K7tSHRsEcmDmBpgH2CanMuCGlsazfqBBYPcslEtW6cj44V1LOtvAMDKoyOanBVaWPs/D4dns6VJGpjyoSRkKiFieOsfmzzkgCkLcgS3lOupGTNmGCMRwoM/yphGf08Uv0coO776tmC/SHBBFEoEzwuDcimIa2nSDxp6GSkNimhxh1Q+qmI1KoywIRQqdCA6Teasry8j3p7a3FFVg8dkpM33yr7DxySxdX9ZOk+PFnaLZFKVYajIVl/CDCnXq42DQC62hmSoCG9LZ2KOE0b75aKMZIW9WMXzItWuGWr33xCo23n3TMHmM9r3MzV1ecAm1LQTu0Qg9ScBtDrmTQ4KFKZxKaf0b5aZTFsUHs/sf7hSiGzDFvPZ3uyTamZv1xzp1Ddaz4wz+sI5WCZtFxZZ1MAmW+pac9adv2y7WkD8DyM3L02mCffG8Ax1ryTZy4sPgHN2TyvgjfAHDoqZA8RPwple31Dzp19Rp4/+5xsr69Lb3tLdra2WAm+5k2kLhM4gUgVhYcxHYQhWTIMdjBk1nxTXAETBaUJsxYzyo3vYbvte+qFomHsqnbY3CVwtyPjNAClgBuJ70VSb9SkCa0ZYG4MgXB5ZG91VuN8Vut+R1DHBSDR+ARzO0Go7A7w9SUcqywR0nZQIZirx2EkY6x+vLG6LtJASuSnF4/2bI+sGROkjitMFOoZFI0ngr0CSEz1uoTRhP/Q8kNo8OJTclla3S/NhSU5dOyYnLrlNrn5FoD7Qan4VRmMAxlEKunAqErDKttIJRa4aNp89/ECPHZLtK6G0yvDov7qjo9XlJmXMdUyOSQNxmXnS/Y3BqgCtaDoXFbLzJsM5r+P7DNUOFiSYAEFbOdmefuOH3K85LL7qJsajon9Yx0DCsKJFWhJe4wXTMI2XbBXFy29gCUzbnL6rAmrDNzcY+bdd56OmAfqe/0+bxKy32flJslbpmZ+H4OxmRZSyZ+s9g22Bk0YLBk/CXZeRJ9kuNNV0AfGAPNIRr2uXHjhnDz/zBNy9fwl2bx2WUbdvgz7XakDlHjsRJrVmkSDgTRqPo1zNCZiQjCSBTxQ8P7VP9oybjVIAtgrng+XdeMGm/hqAwSt73bcTpAPwJDHKr9Q+vAiqdbAmNW9kPLGeGxADfs7NSp5ongaNKsZXAf+3fBIUV/9BuSLaCyjMJKK70sIXRy+476CMHzdDx7cJ5ubG1Kr13gNeLJU/aoEwUCCEXR2jba00g3VdTyrcUnEMQTayUQGgz5XI5g4qG2LJ0E0kQCTgleRfhCKB4283ZaF5RU5cPCQHD95Sm6++WY5cOy4tFYPSNcEDQXRGHMJVxJ4v5hb6LIZhPSIYdvhuUDy4EFTqUg4CWO7VZrMTK34nLE71Q9Ls1ZO41Je3yYmgJnPy7yz4O562Pg06KQNhNNXKQPjMgNg2fF5k4D93lYichtRgVn/oeNOS1AWxPUnrOq6rw5GQDeYio0mQ4fli9BZwmjpSRxdGqxjdmw6gb2au587+eQdn/XcfxPBfGpycdLR2n4VhQEHL9wLAxgg4VMN7XY4JEsGiGN71ZvI5QsX5cK5F+Wpbz4mG1evGRllKN44oIwBQyYkEt8TatFgs1EQsA4l2Dg8UaxEErEYwpjfoYskYeuqxdv8I+NAJToaGW3+bhID7Uv4P0AcEw2fldq90bGhddfQN/V89trWNY9uhQUiLOxV4xBt0+Cz1KqqmIfwxgkCmVQAwL4G5kzwLNgaSatRlXGI9lMQRitigoSfPIKUqr4nQag++YjU1HehK1yAuqU6GDkBwNwEfxHMucLCT/i7exLgmSHrRCKDYMzxCsa+b98+6azukyM33SZHT90sJ06elHq7Jd3hULrDPl0pEeA0GI64QkA7VPEsgxGluXa9Kf3BQCcpt9/YlUvqZzwNpr7fq95ehFfePfd+ZMqGxi5QYlNzvTbcXa8HOEsLLufcfSKzlMHxS9tumblibfK0yfWtdGLZu16Py1j6vNo8ywbMaUji9B9rcNgPy0zQG3Sc2PgTn0fPyUV26t2oW1sy2JN7TCLN3BaYBezkhH8TwXwqlN4dlFZyYaCPSKvZlGDY1/cTRQRgBOEsNepy/oXn5Oknn5InHn+M7PvqxcuImYFmIg0aMLHoR0wN/MhDek2AVcJPmiBBFzqNUmQ6IzBPeoJYMDf9Iw4ht2AOFgoTokoSduDiWnaMwo9b5QsjG5AEYMgriKvGnpRcw7XpY20kmbLI8GiMkPkagbzZqNEHXiM8fRlxUqnCwqrBT9C8R1iJeDIOBioJ+S2JvCojRkejoVn5VKhf49oE84RZ8Unj5H5oD4A+Db4qk/E/ALkx2JLFk0BxCuSxWCkg4nMQTqSxfEDaywfk4LHDcuzkjXL8pptk5eBBGVcq0h0NeBw8YRCMBacdrMLUiI2CFoG6YZr7i4lWBpDnrUizEp3l7Zs5jp18Ct49n/1I0lY5b64IpKddomaBsxzgi8Plp1n87CxTxszLoLz0/kze5bg/OaycYO3MfHwJTtiuDhqwDx08qikaqcRGZUMTNOk6Y/ZF9yc1CvH+KKtbTwDVQnEp1TRTxR6cSYf3l1Ew1mUJ7mT6NxnM0Y8Ic7HmbyItjY4Ng2SrVpPRYCi1mk/gvXbhgjx75ow88c0zsnZ1Tba2NtQQaOSG73zD6+Xt73i7PPzAA3L/fV8gQNVr8CKB0qLvDe8I/s4Ec0gdjG1RMEdAUo0as0Z78g5t+D6YtC8SwB9EO5WCsvY4Zetk/wqkCuYG0K32bbRtd6XJiURTBqYKGOexKvViada1TXZ2dgh+tWZHesNQXQQb7dgGUIkCqYxHtBdQp57AXbBJI+xwhECnITs2JiCw9Xod8pPzYZqE2FpKLx0FcwvkSmLUHK1RmpS+IbsYQdQaM+EbP4ygnQvBu7HQkZVDB+XwyRvl5K23yMHjx6XWaEnfgHYwhD2jKvVGi0Fa9ChKj/+pPuT2p+xw//KslcX+KVNlO+/93Edn9i4DuCmGmjq67Nh0lyjL0112vlcazCGzuLKFZcFW17S5K1zykHhGwMCEzqjAbP2NpyQbaKSYIExiIAso9ADAYI9lGCwvE3/2hA0kFcPj1YJjiLRL5zx2/p/AXFsyza7omYINzNOhLLmNwr9hIP3urjzy8MPy3BNPyrUXnpfdjXXxvZrUGr7uC4PGeCJvfNN3yq233iJPfetb8tDDDxKcNC+26uL4G4AGZg4gBKhzQgfQI5R/HDHfNoCcAYyONwn38xFRGcQraWuwtFki6K0DqUNdX7hKJFAbyUUBMCmv5k7y2J9sOk5kNT1yjcs8JUPsstBu0c9jBI0a91zvSD9AUFJDJn6dAItgqE7Nl8p4KA1vIv1uFw7k1OsBkv1BT5DYCjYC2CLQPrWGgnky0erKVT+Y9LDKUelJx6kFdrPCscFaJjsk7Fe6NmGUgERSl/5oTCMogDHgcqAuqwcPyb4jR+TWO14rJ07dRM29h6IVmAlAvvwa31swCuPSh2lmzjvMcQiw35eBed64td8XgnkaPMvA1DKAPAZcdnyWN0bRMeltrzSYV9kRdRDYZPUuk+FykKNMQyJUu7RMPJKq9a01fr+mV6qmaZi663TIl2NoN5M2xSZPZznHfZKSfVnyT/yyU2nv0uz7P4H5NBvhBGqM0YzGBHQAoCaR1P2KfOPhh+RLX7xP+jtd2bhyRaphIK1alTlS4Ltdhy4MGaZalXarRZ0duUN6vS6TO1G/hmcHJm+41Rkw18hNBN1o9CQnEYA5NHqCh8m3ZcCBGje8QuANYo3iCveGoWsPwKpPSYSNxNSIS+3LkBxmi7sQxPMGtPle2wjX1+jSdrMpg2BIL5GoUpXQb8jqkRvkNW94s0ilLo1mRz579z3ih0OpTkJZbjWkv7WpXunGp73X25UgGLHtcMPQ2D0YGLhYcZJ/OXLTBAZIR9aApIUJxrqU0uhLwzIkSpWi6MfD+C0kP4MRU3P0MCCI0alY8VRk7HnSWd0vN95yWm44fYscO3VKGp2O9BBchHOMQdZqutrO0crT4y0N7nsB8yxgzwXzeYG8iJmn+8BewHwvIB6ziDJ9v1j0K+myKm8oVuuF3JeG36vVShw0oHM+erh168KggHvjWCZcVttETGoA4yzAXuVIL8bYBUZOY49hDMb6o/fAFTdygWgHdeWBos6TZgr6XIkB+m+izJLVXjrkje9/GEqrUZOrFy/I1778RfnWmTNy8fw5ghf02ipykIShdNot6fV69OZYWligHNNqNmRra4v8TzMAQjoAC9VpHzlXwGatZs6fyGMC5gywJTNXtg626r4/+x3CyRWeXFuXAjrfL92zrVSnoAiAUyllQibsJqa1A0JZ/lRSyoyxoqlm6aHoezR6VptNkUZbwnpTfuBH/oG844f/rnjVttQbbXnwi1+Spx87I1/5wufkyOqyLDZ9ufz8s1KZADo96fZ2GLjDTIuVCnV4DSbSKFQrYzKAh1pKJGNb0NukY4A0he34mlGbwZhJzNTQqioVwJpjzkgw8KbBeIJbJgyn8M4JIzxPSFAPK54sHjwsB284IbfccYecvOUWrIdkOAyYWyeuZ1pg/Mxj6ADzvG1Z4J1+CW5BcM/KLNcD5HlIWMbWp48zvNRYrNPbyicDF81TLMsYdhyfKh0QbjGLxLySabnXSDu4gWlknQ39hbEGkXLDQY9GrWAwlNEQ7mdDukvBYIIUnPgJF7NohAQ+JtoMHjDskAgwMfkejHcKBgXc1Cpwd/OrzAaHzoYEQY1Wixnf6q0WDUOwtrcXFxmmjP3gcQGDFwYrjDz4yb9NoypDS4yoXNWYTm6QIjaiEQhMAEjyTowk4Swdk+ysus0ugW1ZrekJpLgQQjxBO+fPmoDc/V6qa6K93yQSX0EcvuJ4R1WZyFPfelw+d89n5MKLL8p4MOD7rFGLBmNX/wHIL/BYQf9Y7HTYdgDi3Z0dBgS1W00CFQxo7EfRhGAFVz1bAQdgTlWDMosCOvYhCzc6ix34VuarIscJsyiacaAuH/xHwyiBDDKerhjVV1wjQvGzv7OrbpUOUbErT/tdvkeLShXon2DUAM3Ir4nXXpRhrSG/8Iv/Ul79tu8RqbUFhtIoGMnlF87J17/yJYl6XQl72/Lpj/yJSNDnOIBRFBGuGigV0ICsgVFKgqbkTvqUg0lHtBnEUa/mexs3AJkU+wHAbSQpIkHR/ozxNQnOqH5r3D7HyDhEZOqEYD7C8QD4qi+tlWU5dfttcstr7pDDR45JhKgnMx1yBWAgiPdqbWQZUouNFCbJM/tpkJqZG5zv4/M4wYZ2PxvnwPH62c9/jJcvB83sfXihlPuLXYIZbhBjwWyWbzNF8gYSyNCsDfqlvS8qC5zFEtbBjlTRGn50zqpYtVpbdIxFE/NL4JXD0Kj+t2qBUjctJHpTBc0jw0Zk2rDXl/5ul9no8Hu3uyP97V3+7G7vyM72NpkX7g2+sdBTK0HI8OtohDSaY7pi4RJwsaIxR2+R9xqMA7IGDtJwIvWaL4MgYCY3aKX0XW63ZDAcSruzKD6o+DhiitDWQpsRa4w0rNeYs0IYotyWhcVFWVnZJ0ur+2RpaUVqrZas7jsoVQB/rUqXMQqtVZ9BF/1wJI2FtvSDkVkyIngDIXlYfqqPF/1/wUChD4Yj5olWQIHW78skgGumLuWZJY/x2+grqtFq61pHeuoCJkLQRF4apCjTFrNWDTp5KBDFYeYpnVKX8O7HMFw7qVfgMw4LGFgzAGcodWjYcHvr9+SrX/6SfO2LX5Qrly5QaoEUgp41od853j8Ce6CdjqTTbhPUa36N3i90Qx2PZdjv0fsF/QUADzsLmDGMm9B8NQxePWaMbyoO1HZEUFG1Sk+PVrPFd4FzNhq6Lx2jgkAW2x0Nwx+jOzQYuj6pwEukTm8Sdc8byQQyhz+RXleNtYPuQDM52hWeMZIyaZYpqZYF5sm41GAeyiAYa35NokZHep4vv/67vy8Hb79DpN6UUai5Urwwkt0tJAzrS29rWx79yhdk69oFee6JJ+Sxhx6QpVpVmn4kYb8nzQbykw/4jq1DAFuEBl2dmFBYIjGIaj9gXIdxUYTsCfdg9H26BFO6tE6lEXOvWwSrMBzVGFAhyxhkGCBC1Lg59mFwrdVk/6HDcuzGU/Kmt75Tmu1F3suI78yXURgytzuvg9gDM5HaNAmceCN498AbCZORDVqz969mF5s+IRfM2a0TQcz73Bc+XmwudcZBFnu3XgBptSPpANMyxfTAMvkrTGUW5igxN2fPp2HA6grEcNtJhYDC5Z3yApMMCC2P1Jjq8oWOjnBdMF366TL4Qs38CAjAkgr5L7bX16S7sy3rV6/J+rU12dnekMFOV3M/jwKZBCOmEgXzBrNADodgOGBngjsVQpEr3lgaGERI44wLk6GYVKCIF0bINGzf9H6JZIQsd1Wk8PTFCybSatQlIOhEUvOExQMmjZoGW0hF6l5VvJFq8xV+H0g0GLEj9tFpweiQ5KhWZ55o6JPNVls8+P8227KwsioHjh6R/YePMH9Fa3FR2u0FqTTrMvTGEqF9CQoaKFFBIAg0QxNgggkUgAJZwBqacK/VSk0i3hd8crXNRyH0REyiGFTIBKhvXLVoZXL6uwHVOcHcZY5uH0qYdU5YPxOhuR8TpGXAHBGMwXgkCMumx3MUSb3iSW9jXb7w2XvlzCOPyJULF2QBejeALgzkwIH9sr52zRjgVFJD+0DvBnHA76hmozEEkDIGZOx432DafBYDoHBXVL+6MT06NF2uGl7R37E3vsMkrwZUnSCgKwNAAO4wcqLgAv3VkehKfOkjuKXWlkmlTukDBKDVqoofDaVWCaS/syaDXldGQ0Q96iVtYi1GXdL33RKl/DhjTPJ4n/V6U3Z7A6kiTW2tKbKwJL/ym/9Olm97FVNujL2aTDwECaGfIWAKxuKJBINd6W1dky9++i75/d/4ddkPr5jxQOqMioNnSyjjiQn9J7wCCyD2qx0LYE5x00by2ldtViiMCiVAQwsHwTDIgoyJeGa4TbK9SQnivpr87lG2wXkGwB9M+DKh/3mttSCHTp2W73zzW+XYiRMy9irM2jhEfnSkYKBPPIKfYGQ2xS5MlkaupjBZUipVsjMFxOm/U73Y/mmzfvLu88Dc1YjLJBjMINb5Pb5IPGO45r30HRlmbiqzMEeJSdQTB20YYxKOJJhjDycpULPelOFopEEYGBhcnoYMzMA9Qe8cDfrS29mVrY11uXLloly8cJHgjc4cDvrME93rdmXQ6xOoJzBqorG5zGb30fMbf3DkiKa/MazfFVwvkFo4kdpkIg0AY8WTAP6sLE6gBtQF5Fo2lv+dwa5ExrDjB/DPrTPJPUC6RWCdSFBBmDFWE1Uy8xZAB0EVlGF8mQzB+CcyQbi3iY5DB0T0G5aHZCPooNUGvQvqnY4sLC2RpVfryBO9X1YP7JeFg/vkyIkTjIyrILe2B08CXzC+8Q/aIZbRyiRrMgpGSh7N3+iJyHyH5bx6Z2BRCjaCgCr4ANsIVy76dUlKxh5P184Amrb+ZwF4vk1gWiqIx7SdTWJ2MU07uOTGygoBOpiHJ56sX74on/30XfLNRx7iJI6oTm5DYMugJzeePClXLl8iG7euggBqen4gctH3pVFDkQXIc0KfZvQpyikGkDHLoTWwKgPQs9QZDG7ttpnsJjwOYI9nVgKj6XLVQCjMtIiCDJDluju70llYkEa7LTu9oYwrNTn9mtdLe3FVDh45IjubW/Lsk49LqzKW5YYnV154Rna2NtX/mu63qudTMjKFKux1ZqfC5BtOV7y/hux2+9JYWBb0kMrCkvw3/+Tn5bbvulNWjx2TCJNMFT7jCuJVVBpCv0Eug7Avj91/v/zPP/+zcrTTlI4fSadekV5vQyoVsHKAeWDYeVXtCQBzsHOsujnWrZHArgb1b9qS6cCgEiDeN1chLHShBTS0AxqS4drFWAN0LPVmgxGlMPBif47vIJDBeCJbo4kcvfEmueHGk/KWt71dxK9J6FWk0WzJbq9vGLrKcCSlwCekaajWtJ0tqUivKDP+zsLzQjAvk1vytnOsuA7sBdkG3XPY0liJZG4Zm862rPZhdC2+HON+RFnFpBGF7ojf4W2AlKHIOre7ti6b167J+uUrcunFF+XqxYsSDpGNLpDd7W3KKOgI8ETQK2qOacoXRonB9zAwWS6Hl8A8ERUD5jiqpYzVx0s3y2hIO4A0gDFSgoIVrLYX2AkhpWzubHGGJwMK1cd4OAnFr3pSNwSzPw6ZnH9pcVW21jakVa1Tmw8rOrCDXo/3jVSoNpc2GYgxh9nsdABo5q0wIcpIK4pXBUCvN1tSW2hLs4OCAMty6PhxufGWW2T14GEtBrC4IMEErMqT3mBIto/k/QylRnEAsCtMIPSV16Ujq77UlKX2B336OSegrCwkDeZFBqD5Dbp5YG74jk3jlxoRISbhaoWgvdBqyqVz5+Qjf/5hef6Zp2U86PF9M9jHaNvQmpeXl+lPrUZKTeFqCwdjmU//aAO4aBdWEkLfIXM2roAsKYdVJAJoQr5TMHMYVtkbbR5xBB41GqYcGvzNoZpUZXt7W17/+u+Q9bVNuXLtKvOboAxbhGcB66y25Of+6T+TleMnZQE+3NFEHrjrLumvXZL1F5+Tbz30FRlj9UnrpQbp4Po2HwomEhuRGhM0E8GcNCFypKg8hRxGSDWL8Cj8a6ysyvt+4idk6chRqe/bJ4eP3yCdlf2yunKAK8Zwty/VVkv1/WAg577xqPzCP/5ZOdRpSLsSiRfCNtGXIBxKOAkoW+qKTpm5gjmYuQVzg8lGdrPxH7YsHy0gDCAysgSjUzUyW5lxAuYuiQjCSGqNuoysIdWvaHTrZEKvlsBrSD8YS6vTkUNHj8t3ve3tcvj4CRKqCSYKrtZ0BcW+TFsJjOA+8/Ngu2XkZX09k5w7OBsz872CeLy/uRPMjNNuggkD0n3TQozemkZI2gGn36n1PX7EODQZ2/DyYPRCBjZM6vAogM4JHe7CuRfk+bNnCeCDnV0ZonTWbld2NjZYlaWFmoRgsnAjE7iTovMm6UJxfoI1bwKGMPym1VnU9VC3YcnEgr1wCUatQeieoS7PG3UYLhH9FhHMAeTQSJeaHQ7aVrMu27s7Um1Ae8bpodmiiCFkjUAahiWNK54cP3mj1P2WvHD2OalD//QxSQRkB8HuLrXaClOx2kyNrj1BxwldJ5FTxFQhh/SBQYpHGyIDHdgBqsNgqdxZkIWVFZbzWjl0lC5Zh06clH1HjkpzcUlGEcK0sT9WB1hOGrZUAXjVmK8C2QHpN402YDsnS1cCufH7jfuKk5vCHUTp392OnA3+NuLVgPo08ef7JBg4J1K9WcPMQQKuXrogd991lzz64IPYIE3jqQTAhhhNxt2qy6A/UBc6MFljFAezJhPHBAs5xayw1HCOC2mkrho5TdQl3RS1UDDeycJCh/2z3elId3fXgPpIjd1YMUErRz7ualXW19fkn3/gX8jdd90tjz/xhHpwNGriteridxZl6FXkv//5fyKn73iD7Kyty872rjzwmc/Ic2celnNPPCa7ly5w7FQadbIXC+aaW1xYKzSLmWv/tyxYpU9kehwNA2m1O5z0/XpLVg8dkTvf/W7pTyZyYWNDTt16u4RRRfr9oSzv2y+dWkMOn7hBFpeWxRuH8vjXH5BP/cWfyaGljkT9HfGioYRBTwbDHsE8jrug/QjNppGqwAM+u32vpgKQFd0gqyiIJ2DO+3fAXA2PtupSInZw5cvUux5zxtTaTZKibq/HtoEvUjCpclyMQCJHoZw4dbO84U1vltO33cZxBbkF54Ccgz6De67V6ponBzNNykvOPkaejWgG0F0w//x9nyjUzLNAPu2ayBfMyKwiQ+q056o1uKjhxBqxrFXeJPiBho5cEsbCz/qJ6HjjQDY2UH3lqlx6/qycf+6sXL18VYaDXRoou1s7HGSdeo0+uvA9xXpSw6rVHxx5FpirGYwJr9pTTwIbsWm9MQh8bHQN4IHVXRP2q+EipPtgKNXxhEUDCOZVJBgSgjnOiw7fqjYlHI6kXq9Jr9+VRhMlrjScG/vWOk123AbvcCKnb79duv2B1GtNuXj+IsEc97Qb9GWCGQeDhlCJ+wbQ+/QE0OhQ6wqpPsgs20UPF50I6ekwiSjJeJWayikmnzQi9qB9otLL8sHD4iNP9KHDcvo15lMqMAAAIABJREFUd8jBG24kw5rAwCYeNUSU9GJCUhZrMDIXtXaT3jdOmWqr75jgDjv6csB8ns5svRumB0AC5gTv2DU1Fu/j8UC+MFK3wgsvvCgf/9hH5cnHvknbCIRk6LpMl8CBF0q1Dq+hKhkV/sGFror8JPBDNwUnLJhDv0Y/iXPvcGKHXKdaND1GsFoKRzGLX4BMUq3JjTfeKNfWrqqrIwzXYUjGrhq6NlwQDOX9P/bj8tSTT8tgFMjG7o4srCxJVK9JiHwuzbbc9rrXyeLqARl2B7K7sSVPf+NReerBB2S0tSZ+ry/NhjGGmwRfrVZL+v2+kXNUl1fngulPAuYagYz+Oh6pTUB14gozFS4fOkS3vm24aa6syCiIZHt7R44dOy633Hya7oqtpRUZdLty5qEHZbSzKcf2r8gk6Ek47Em3u0kAhFwHqQUM14NXDAt/Qkoc0/5lc6OgfVksBMZOw3ddMCd5NN5pWEWo54dh5o7D9lTfowuwyjWwUWFlC7sQVjFY8QYTj4ANQEfswE5/KIv79stb3/FOufXVrxYssOBJA6mTpM1M+pBpcA78TH/m6ftxn3drFH/+vk9mgnmunJLy26Ybohm6dnrMDuSJ9zL3oUwei35Yo7EVQElDpS1aawxSYDmosgKd+9zzz8sLL7wgF86fl531dRlvb1BOgVcB/HqxbGWGO4Tn1hVItVYgJICh5sKweTCgheLKXMKxSxqWm+S+gPGCnWACD5VIPAAVl2cm0izS3BtVuLOhDCKkHjBhLK+ZnQ7eCxOpQzOEZdtDgv2esjqsmSFRQANvVDUwZIRABE/e/t3fLffc+1lZRmcfBNKo1enquD3c5cTSoPsaaGCDy1tcFwCCQgj0kaaVHNF+CuCcnNDJmd7TeP/Ai2YETx/9MJxcfNogsLycVKvSHY4FqYYWDhySSaMlR286zai4ozfcKKuHjwh8DeAdE47UkFaHHMQiu7BbqAyDD68PVm6YufU+cb0Qi+SWmR5vvrDpCuyxDG03HwVz+1cazHXgV8MJbSef+ujH5KEHv07PExg5O80GJ0IUQKbXErxAmGMkYnFiyCwALxSP0AFpijfTLgLSgUle+6GmroW8Du29Qo2bcQYs8qweQuh9Hdg1Oh25/fbbaWCFJg5PFeQ+CUYDkomlTkcZaRhw5XPw8FFZXF7RDIRg77g2gpVgZ1laEr/Wkp3tHWn6NVm7cF4e/OIXpI0Vba8r9bopisw8Mb5gMllfX+f11L5jc6Q4Jejt6OVXGDGhSTTmUwNvNuBxM2bIO6IquR7BErrRJJhh1Yo+vbq8Iq2FRVk5dEzOPnNW1i5ekJWFthzevywoz7mzuSb9QVfZbBSo0R+AiYBL6M6BripZzs1Id+wDTt5xG9ZvmTm9bkA5NHOZyrimf5KZp/3EjfxC5l6pEshpcDal57AyhZyCc8A9eDAMpDscid9oSaXZlDe/5U65/TWvZWKv3f6IWnu92aQthG3BtL/z1bDN6/82/THnpc/f96kZMJ8XyHECNzdLWTSmspHkthTMdWZFqC8BHSYS438NX9+r5y/IC88+K88+9aSW1NpYl631Dc2R4XnShtfEaKTeHIy+Y5ZkZQlQIFhbUX2G4dnCMlfGXQhJkMBmyboph2ilbo0+U7aLeyZDQSY41FukPorBFzHqr+Eh/SmCgExCLb54LYvFKkgc1JpAi/+HdR35KSowkoHJBjrzN3ypN+syGUBfHcuRo8fkhXMXpF5tKOuGjOGL7Iy6ZHMtBJ0EkUhTy2QBNAjo1Pu1ajyLE6A1KBwqM+Qy2uR9gSvZEICCyQ85QqDzgklQEsD9Y3apyWavL169JetI4ypVOXTiBlZxOXH6Vnn1G98gR268UWrVpuwiXwX8jOnOaJOFmJAU6zIQg7nVuBPh4+UBc+1f9lyxhGenLBuJi3cMcBiN5b5775XP3Xsvk0RhQgxHA81sqElUtN24/tAPDI2bm5sEPPhEwzPKrgLoow5jsHFDBaizWLORSVgtCIweqyX0JcaYodBwlYWGl5aW5NSpU9Lf3WXf3d7U3OfK5tUQD9Df3d2Vq9euyU2nb5WllRV1taVBr0KXVqSmrdabtIVAXwfQrl2+JC+efVq88UhaYJnBgMt/rI7B/GELuHDhAu8PgIdn0oRX0+M2nixx774aIbG4BhlAxDNxAZGgagpXFRC6faBumBg/AGTILd/xpjvloYcekVGvJwf2LcvqIuwycJcc8f663V0Fc5ALpL6AKoUxFGiaWqarjUP5k1TV9v2re6wFbe3TKrOoLGbBHHLlDJgTISEXjqTWgHulsvImYgZMDnTL7kHgIDHBsyyYiHRHgXRWVuXOt79LXvW610m3P+I2eJx1GQ3cYdbFuvFucvusC9xlLD32zrFgXqaX25NnSi50aVIdEMsem48Z+wIkICuARWAWsgl89GVq1fJgEpLawyUPTAnsubu5Lc8+8YQmMLpwmXLK1toaQa6BgWJ8zeFdAjy0eiQcYXRyMctrEz+BjsM6iSYmmveBawKsTfQcy2IZCYWyEV82ABKDUdk5k9eblLYMcsDz4ZykAPo8eFb8ZKgDpAcwVZNUn5wZrIU5PkJq7E0MCGA6wLzdlMHWLiUguCXCQwCdFtfFIK/Uq7LR25JxOJAWVgiRyAjLAd+XdrOlRZfA9HGzCApBitM4Ws4EVnAyQVY8k8wLrNpOdrZCjfF91dwVFRmNIvHqTQmgeQ6xQvGkPwqlvrAoi0ePyU2vfpW87g1vlGMnbhAkyN4dDsVvtrn8hL/tIBhR2+eEirwbWLrDe4R5wWc5x15AHdG1HAh2BZAyzSQGdg2xh6zGjHdhIMvNljx4/5fkvs9+Vs698ALBG+fjSpApWPWs+I5Fmo1sAzkCg3nQ70unhYCYsQz6XYKDJsSCNo7+jtWJRm/yPJBZaDiGZwoA0sQ5mEyGKysrsh+FildXjF9/IJtr65TlrPcDApB4/TAgM109eIDeRpBS2G5hJP1en/t7yAsEoyRkgNGQq44wGNDfHEQmGCMPinrJwH6EZT9WHNqeJjYgFcA1BTT6oKwzCgoOvb9i/Kc185epBMY+DnzQHOQkO2iLWkNO33aHXLpyhX77+1YWpYNVBWM3EK8xZAQtSIlmpZgQzPmcJtcKAHYKzE1EJUOKjEOAEhPjxkCCQpQ2wT6GXaYcNmy3tDIpgvjo0mwSgKnmbYp0m5QbfD6/Kr0hDKMVuiiuHjoqb7rzTrnhptPU0MHwd/o9WVpelfWtTTpgpD9FAJ7eNgXmX7j/rkLNvAjIsQ3ARf9bqyUbA4l6osBDQ33E8W7RYfDSsDxsNxqMlAQjwVITS91zz78g3zzzDXnx2bOyefUay2kNYegzXiINGNasIdKwTI+5Ro2LI4iwCTiy0fJkCZrVOfFF5drb5HXmoUlIrWvgwVEEfJMpES+PASamw1L3RxAB813rshptAYMVAiSgeQPMK9UG8ypTykEfn4g0EVQwCmV/Z4GGxLBVoTeCjMbSrDVlgJmcaXK1RiPyeqDeYnfUFYkCWUCTwj1qEkqtWWeEIZef8EdmYVGIPAAPOyg1IhTPYLPnMYcFXN8MAFrAgjyjnQaGsbFM4OdOrxR45mgOa0hHQ8+T3bEnlXZHlg4ckBtP3yLf9Y53yr4jhyVApx0MuPzEkhb9BEYyaNBgoHAXxWoCy9QiJpLuvDMd3SxTbTaR9OpQdWu1xdBuEAy10IOIbK9dkw///n+Qy+fPM1IT38OzBcE8cLekk7xJ4gSiYtkTQA8FgWGkhFwA5razBTc65GZRlzMAGyZ2vgsNb+D/bKFkBgoB/EWNxugz6EdLDPxaoboLmYXxDZx8zcrKyB81+t5WxMP4wbYwIvuG/AD7BRg8VoIMlIkHseZyIQugPgqmr2BujZ3WLdHmIbKVmLIAh1Ei8GQxRAwkS8vmWekVaQwMaBoAxTEcN1j0SEVa7SWSCRCm5YWOtBdaXFmi7YAfGxsbxnitjhFa6k7X8PhA2rB5WyinOCsp9hWbrgIGT7oB2jJ40zY815Oe57GkwBhG1TJgcsRM5S/XIh425S7uboRV/BhDGU4Qnuw/ckTe+e7vk9UDh5i3BkF6XCEwqZoaxss+eQRnGszv+/SeNPP0RcG80IBkW+iccONiiQ68SA2OADunLy2W2Kb69VJnkRVZNi5flCcfe0yeeOJbcvniBbl25SqDeKAtNqG12WAOhgfByKgpRK0OqZxJpQUOGoK95qKwboYEdMOqrCyk+ZzViMkZnJODhtPy3OY81KBNUixGnZlq5THA06Ao0mzWpTfokc23Gg1GZG5sbksNeSqgm8OyHU2k0WixLZYQLTgay3JzQXrBSI6++rRcunZVVx2RJ9ubO9Kqq/4I8IOfLZ7Ub/py5cIL8prjN8j6hQsShH1pd5pqKzAMW5VBlVdUKdC6hja5kroWmiAFsFFrLLJsJgZzyPxoI58rK0gu6nVfJTPCc4XiS3c0lu3hQOoLC7J8+Kjc8trXypve/nZpra7IAJOByTMDFgg2C+BCUQZlTtODqgy8S8F8xmvKhOWj6s1oQNsHPZomY+rkZ77yVdnd2pQhpQyf7w7bIONBlrPaPtuWk4/6iyNIBsdgEqXPMSYnrOJMWTP4j0POYziBMeRzfJioZgaz4V7DgAm5AFz9/oBgriRBK8bbzDlqczDExKSXAFDSl8MQEvZdI+kxrbL1pLFElGBmgNwMZEqJsJQ42RHteHYNuLFs5QAAw9wgx/C+1AhOmcmsaBiNaY3QZny6YK6lPWAY1ChJjCFgBeN6ScVhINaVO8ebSSKmqQu034xgq3EIGSY+7VcmTYa9vgkSwvKVCoMpQxdnQbBBbBYLzHOqLU0TcelPHS0WN7DC4vjSuGDNuTPxWLoO432AikT1huw/eETe/YPvkdbisuwaOaYJl9NwWIbjMYmwO04De7IU9b5w32diML8euQUaknV105cC/Zjahy6jkY8CnW4UEHAgIYCVPfXkk/L8U0/Lk488LNcuXZSdrR2G40N3U8uehrbSXxcvhC9X022yOjmzxqm0gwfQedeAuY0GMz7jyg10qasdwcaZqqeMVv5JircytN/4sas3DQaGqQ40BeZgzQjfhaZW4ypkMECypQZDuuFlUG8tSj+cSHvfPvqjdhaXZN/qfnnx7HNy6oZTsrW+K2vdnvwP//sH5OL6Vbnv3s9xWQz1EYB58OBhOXr0MIvQLh1cEb/TkOce/ro898g35OLTT0ol6stCC0tqKBzQzj0JhwOtHgNfdyT8Z7GDpP6j1RFte9mVjfqpazvH+qEJ87Y1HTVAqaqDYQLbQVW6gxFtBH0RubazK+0D+2T/iRvkB3/0R+Xg8RMMVNrtDpWlmwx1WPGwWo/xQ8e9lAF51j62r8TMPAXmmMzAxrXsF3y9VXd+4exZ+Y9/9IfSXVujzz5AGoZIGBivXr0qy4uLsrO7HfuFW/nQusjVqg31Hzd9Vd0NUU5MJ00GAxmDpz60Lty5SmRRBgV2To1wNQ3UwAqNncZjo1nTGYBpKByi4gKqIRM8J9iejoK4opC9rmKppcwJf1OjrpIYnsPRymlLsUE15po2SAh/8ono4qcb43MwNkNz3CSTgLrhqcZssyVhIrDpIVTapJHcpn8madOcMravWhLFtmYSOyOxWXnF+KPbAi86CRutnDluTDUnU/krMaBbQ73T9x1mbxmwfR7rLWNLCDKVhcl9BPpAd0Ws5AHsE6EB9I133il/663vpJFUGOmrGSfdz7wSS7yf65p43/13l8osRSAPnYj5OmAiMgmk9IVD3NJcFnyxcPAfDeQbDz0sX3/ga3L1yhW5dv6CjLa3pMkahzWTgNLMwsZ1C0Y5djbKJJr2k25wjJiznUWrmMRgbrt0LKcYIDeMPWbvBH8T7suaf+o+p0HnZjmIIgHIJ20rwJjlNgBBg5ZUG0XOlOWVZXohgHHDoFqFvIKgnlpTTr7mNfKuH3qPVFf3y8LConztE5+SRx/5pgwHkSwfPy6/+G//LxlOInnszDeZb6buN+jru7K8KkurK6wT2VhoitesSPfKVfntX/4/5Mmvf1Va1YDZ5zCpwI0NIIHJcgLDahTSeBYbPM2ERbZtBppNi8ChaTVNNwqOA09LcBHI4anDiRQ+7r5Ew4iSEpgI8lesdbtSaTVlvT+U1aNH5HX/2Zvlbd/9PSJ+nQxltz+QVqvDdwoPJNhP5gHxLFailMVq5pbhT4vmeE9gP+iHaA+AI1jvXZ/8uDz60EMy2t1h8IwCmcjq0rKsrCxzUnzggQek1WjGXh0ENth+YJeA3ce4qOqx6sesxYfVQwqgjDB7e5/cbsEcfd7z+M7gOw5DH3LvII2EdV0kMzeGdVsDlF66JgOnTjCaRAsOAMyVY5rBSpuQ5NCpKS5wTE23DzI4JqtN4+nBbAJwFNCwfvfjHq3A7BiwrcRqiJglUYrfJqGUGYM6GSQ5mChhkOEa4DbtxBSxDuAl19RUF4g30dnBZCQ1E4GFSPJoo91zIoCuz9WE8WYxsoxNM2HZtw2vZ+1Rw8xdMqGJdfH4SKFrikBzB12pIPoahlDIiDujoTQ6S2Tp73nf36Un2Fa3K34dmFcsM2b1+6nxUgTme2XnzLVAXVI7tM3GpjJIJO16Q65cPE8p5eEHvsb8J/BM6TRbzHtSHUMjBsODPqsFbDnrGqnGMh6NnlOjJOGFRlDVQ22irLjuoWXmNme4ZRXm3Bb0SSzYF1ViYSPZfzaSDGBulqGaF1nBgwUD4OliXkZ7sSMNLLmHA+nv9sWfIF8KEmG1JajW5Ud/6j+Xd//kT4l0FmmkvHbmcfn5f/w/Sr22KP/Fz/2svO1HflCGjCxVSaMSwX1NyRSSBMHojUIEqElenUzkE7/1O/KRP/g9WWlG0m74LA6gnivINodsjkhP0DVArjZ7qymCpWPi5co9ToGrPv0WkLTDID2AJg/i8hSBMLCBmCx+jMYbhnSbHAQhi+eCcfSjiGzkytY2/YtP3Xa7/NCP/H05cPS4dAPk2lAvH4J5CiyKmIk7mGKAKQFzhSJNpDUO1AOqt7srv/Pbv8USb+iD61evakoF9L8okp/4iX9Iz54PfvCDGrFHw7ZGcAI84lWLWcKrTKfLe1tgAgm0KLvY9AXxajMhK3i/WIm+7c6/JU8//TS9TuCFRMZv3hc9kxx5xtp3rH0mDkKi9xY8R3R8KAGCayXSEVgwV7BxfdBgNLfShB1rHH+mgIXFg7z34kK9pmQ2pMoAvUqd0xNIHChjSZMxiFKvtysE02661rArRhMBToLB6AaSQHWXMfBtGbq5pKZo0VTRLphzInFlqDjOe3qFGFcSy/B2ga4OdwOMJfXHN1SQ0iZSeiDIbiIhDcA16YURg4q+/4feI71RQPABSXIXk3ntPC2tOBPANJjfYya7VINPzcfJH2mwB7MbwRcWy0ZmWQvobgPA2N7alMe/8ajc//nPsRrLi2fPchnLKuWYIQGOWAIj+5/G1HKZycaBfziMFXAjNDktqJfTZUPBHC/U902WPsMK0uxc/daVQbgyi31azcmVNKhazhW0marUhKorQ1EjIsEcA5sig54Jnia4b2iuLPoaIeqyIlJrSW15Rd76/T8oq6dPy62vuUNuuO1VMrlyVd7/9/6hHNp3VH7ldz8krcOrMuLkVKNvbcNvcoLBdeDNgmAVJOSENwI8f/781/+tfPGTH5OVdkUmQV8O7F/lRDrow71uIrs7WzLo7cZ+53gWdYtM5BbNjKi5tS14GKcBU08R10bSLExMKgEgoRbz53BZpAO11+9Jq7Ugmzs70l5YpLsjOusw8mRrNJRBJHLk1Gn53h/6YXnV698gO6jOAmZrc3G7fbPAeyILzBM/3WxmzhS1AFpmFByx9NuT3/qW/PEf/yEjDwGWa1cuS7MJA6TIxtqavOsd75D/6md+Rn7zN39TvvKlr0q73YyDZ+BHrzowY4djDdWuDOElQkbriRw6dEiuXb5sSIIyR2uIJ0FAUZtaXd76lu/iCuqZZ55JIj9tYi0js8RZ561mawzxmh4AnVgjFelOqqUTVNrhatnJnUQDoHJmfe3W5VInb+sJFmc4jd9NmkFaXyc9CsBGf2/HwEl1BBp6KgI83scyeCPtcGwxeE+D6SiRxEFlVqs2peAMmDM3iSb4NyCl4zNODeu4IBK7rBxmvVtiTT/J66+aup7Oelsxfw1lFGNtokMNYklAYLEKU8OyLaytBaUR0t9gNsVeEDI/DXykvu+H/o4cPXGD9EdDeqK5i6W9grnNZUXcu/+Lny2VWSyUz7J2XVYCxJoAZGjjiNgKRnLmkUfl7k9/StavXZXzzz8niy0w8YB6Nypzj0ehtFoIMBlLFUAFTZfBPkhGox4j8H5BMAqzwTHCUd0E2daccuFpEaotwy7xnJkd78OqiPHy1i6DY30dgKkMVaMnTTBCGEoIS7PJDaPkwg5e1RbBzvFMcBWLDDPgegRGmSECJzqsL3j89C2yjU7QRDmqI/LPf/X/lP65i/LTP/XTcuvp18gv/97vCaKORjAH1RoMFIHmjlU8XTrh2sf0uLCCw6c3kg/94i/L82celtXFuqxdPi/Hjh6mR83uzga9Xba3NrhER04RLPlp/ASg2WWl8evHZq1upNng0DnpaWA6KzCDqyIfPvnIl64GWvUgQEpLNfzA84b5QYAhaBe/KlvdvgzgczuOZLM/kqXDR+Xv/+RPyy13vFYG0BSRaMm+vAzNPItPzEoyqvFP5/UzyjEBAZKX5iWH54g3HsvHP/pRefTRh1hcGHP0+rUr7FdHjhyR5559RqKgLv/rB/4pk1f90i/9iqystAjI9FKpInJX28Qu+SGHMDdQvc78LoiiBHLfcsst8vRTTya+6sbHnS6aAC1j0F9ZXpQDBw7J1auXaVRloWAjTcSkw1E01BiowFJBTgl2fjBzuzcmGw0S0/2QEVL3o1xmWSnVIB0/Viu3rrdcDZjEUO57cNufhnZTiAUBMQrmhkkbrRth9/osKe8RC5jwDAMzN1GoMJLTswb9A/EjsWeMNgCinwl+PB1cffF8zrldScbhp0lOFvuliey0lZas0wMnR/pbG4KjT6+ViBLWztUY5Ue126n9RIuEqJ5v5BYoCLW6jMYY3570RqHcdscd8ta3v5NBVfRys6uIDCJTJEFim5alNF3g/i/dmwLz6UaPy07x+VQXRHANk91joADIke4T2uRwKE89+S35xCc+IdvrG/L0U08wkg4abgPaaDhmBe9Tp24kED7zzJOaOQxBB6YRNLxeGQsbkX7TyvoJ5kw1qlSARZ7geKoaAl82NmFCgCSjyZ9MIQAGB2nieUwMYN/QC8FcYBRDdkK8Lg5YuJ3t7Mgw0GyMLDdlOjxna2j2jLj0ZTwcMBzcMnbaUjERjCJqwwjjRV6TXTx7Z0EuXb0q//rXfk1669vyv/3iL8lr3/AW+Wf/5t8oKFbB1nzZvnKVRtRRDwZCDTJprC7D8quuTJHII5/8tPzxhz4oq21fhjsbcsOJY1zqI6UBbBMoLoygJNSrpBcRjDHIpTJSVy4MbujVYN4wAOtqhMlrjQuusj2shMahKa5bq7Ozqhyl2fUqiCL0PBkORmw3GqRMm+30BzLxa7IJcKs35dLmtuw7fqO89/0/Lrfc8Tr6n7MtEXFILwAebCZV1Vl1yOrPWN6wKwnFjbg0QEzOODqS1QaOR1AagGe0sy0f+r9/S4JeV3Z2N6Sz1JHz589x75WlZdlcX5dhfyzf8drb5W1vfZt88IMfEt9XIAfzZXSkYXtmTaceF8ZNF0nG4HoLb52FxQW6F6pHjGW+xjhImqFpd3F/7VaHUY7o6zYuQxfx+hwkJXFgWiKUJEF7FhHUEslwHRu3ZUDGMJ6EPbNNYYuy0nfi2UTHxikZwkLGtMHOFrawxk36cxNQDVs2u1tPlAR53PcTv2G+N7U5oM31GbRLar+0r9YSS+wTryKMjYzERVV67a/xJGOA2ZIXrbsX50VHzhRcBF41/UFSvo69z+ynk471llGdVl1+dSKzhln2SqOde9UanQA2kJV1UpFKoyE/8Hd+mHmQYCTNBPMCiq0Sml2MJDOWd/+XVWZJhBtrQXEa2xOpN+pauAGuZViSQsOFfywYiefJhXPnWePvW49/U55+6ikCPBcmCMOlIbTKzvHu7/1uedOb3igXLpyX8+delEceekguXrxIFo4PnZWQjH+A4Bvox3pn1KhNAiP1o7YdkaaT2Icc4MtoSMf6j+MAsFjKdtqLmjsF0ZuNOo1iAEGAFgc93AhNzUbmThiNNBmYSdaP5RNmYlsdBporCg5YRsNrUT/zGalXbdSZ+7izsCQ7u7sMlX/f+94nzzz9rDzx9Flp7T8i3/f+H5PlAwfEb+r1tq5ekxaWZ72BXLp0STrLS3Ls5psQK0/j3cF9B+Tacy/I7/6735Bjyw1pVCdy8oYTMkRWSKx6wkC2Ntc18AKVceCHHIWxPzI7AweJJu5XMFd5Kc4Ya0Y4ihtofUvN6hdDq6kwzzgCunUaNkyDkeaMx3lp1Z9ETBfaHU9krTeUxYOH5Md+8qflpttulz5WC0yxa5fAkO1GZjLXrHyGE1n+YQaqZaTafWnYNM/Fyde4kpH1wUUQHSYIpL+xJr/9m78hzYrI2vpV6exblLXNdfpz0xuDk14o7VpDTp48Kc889azmAME7RaoGTY5PUkFPEBQiCRChqPEGNmqYGj1Ij5OviFNMnHlQZyJ4ekEnV7at6hV/N9k6FQSTRFLWs8OuOF2bg7JFQ2xMbKOeV889tX5J69h24nQ8wWLgdX9JZ5902K8ijAMudgWdOpG7ws/VgtPH2L9n7tugl/M9pUSTYEuBfPZDF0LODvDFN15pI6RuqJhAx8T4y6nYnCQOUFJ6YTaoiy3tFaaco8F/JExn5CgLQoewK0WUXN7yzncx/xIcBzJlFvOl27xqWGDxAAAgAElEQVRTr8Hcz9RKKQHzbM0RAwEslIUVUMZpDLBVSzDC7VER5MGvfkU+/alPszYiAiDAFsCMYWhqIxcwlo0mGfurbr+VYcPXrq3J4cMH5PL5c3L27FkNgeayDi5iNXpykO2Y3OVQtJhTxURkqtFJPVWtBKKGIh0MkBi0XyuLRLgyEhchqhIpLZEUCj7HbGgkg5hoBBuWdwr8PZVYrMeMYea2HBtlB4AbAzoAlIjYRCKmmoJHtcqozeWlZbl06aKMWDZO81i86c1vljNnvslUoUGtKSduPi2v/o7vkINHj7Dw75VLl6WOhFfbXTnzjTNy4uQNsv/YMWl22gTJxXZbhjs9+exdn5DVJvzxK3LTyRtliAxzDIrxZGd7S/r9bXWVQzUW/mNSZw2SMowAUYTs8EZ+gayibavsCJMcwKxaRd5sZdCaq8K44pleTic7/p6s7MhMMFEgHW4YSS8S2Q0jubC+Ibfe8Xp57/vfL4dvOClDOh+rkRXQjXaiIdGkh401YA4fDbs24VDqIWlYt4USLY2my1zVqVE0RMQfh3Lp7LPyhx/6HWn6wtVLe9+iXF6HB5JGa+K6QyQ4A5uq+hIMkH7V+OnjuWG/gdcQjPYYE8OQ4I9EZfggpYLVfJkHx1QMikeXAW3eK4iQiQ7VJ0vAXkN+FBv1+8R9UEmPDnOTOijp63bKM/1ea4BaNdz8ngPYLsiSKxuGbHGLP9Poki5kYJ4hxl77iyNvuqDk5haJEdPs4IJwfFl772Yf9BHblvipDlmGPTsJt2IssCs2Lu4hHyJhViTHjh1jXhqsigasIlZhPATcZw1s86cNJuL0atyVNVO65jmHuy77nblPpp/GoKrWpNZpy/p2l/395le9St70ljtjWTNuJjtrWL/3VEH2dLvGqxJq5l+2MktK0zJH0VfWZIBDqL11tUITXrt8Uf70j/5ALp0/L8889bQsIBAmCKmZk3GYDIXs9EzAj+jBkZFqIvm5n/tHcv6F5+TjH/s42TVrWJqlnQ3WsC5Z9MdFkQXUxoz1LDBpC9o6mLAagDSkni+a8EnDn7UAAIYMJpeV5RXpojAFKhfhpQ2G1PVRTR2TFH4GQ2SWg3Sgrkc+ckUbBoZ7wcuG/zI0UjA3BPfgn42oY6RjfyBra2uytbVDZov9jh49ynvoDgLma1g+eFCO33RKlvevMinSxXPnpV2DZ8yIEXAHDh9itaDWkoY7Q1ftbe3KE2e+IStttFkkN6DSiWHltVqFxTa2Ntfi7Obo5XGkoElJgPcCqYP9JjaOquEpYdq6jKzVm5y81C1uQjDj+zTBSABPsk7jN27lM5YrQ1ZGvyrbgxEjQ3vjSNZ2+3Lb618vP/oPflIW9u830lWVRXSxCsAkxCWrqQGpQ1bd0XRwGYOVBTmnjqXh6qr9j03lKeTKqFXl8Qe/Lh/7sz+V6jiQbm9XOgeW5MrGOnsqVmvMoTKCZp3IDAzjZpUrhKBXTboGeIoElNNoDDf+2LrSS2DIZh1Ujw7m7DNBNjoMkT5WF+hGWzYGe6uLWyavSp9qDgrOFsyVc/P/znUt+Fkmz3QVJpDOgna8TwbQWqJrz+nmVIrBmEuJad47a1fTvd0cTi6YW707z/A3ta+dqBwWbicze904S6IhJ27BY+03yWwE+wHIHWw3733vexl5i/H2/PPPy1e/+gDHsn1/sXnVHJ6AuYnLMGBO6wz30bfFrI74DbjVbMh2b8i6ovsQFfq976b7YhEzp4tpwcdtV++LX/6cESbtcEmOxLDBUpH1C8GGYGE3y8R77r5b7v/85+WJx7/B20bqVxgrMbvCM2B7bUM6Cx1WWOFSF4EwrGU4IAgCAP/Vv/xlOXLogPzMf/lfS7tV0wT/sBAzPDmk360myVK5mMycRYtVbySoGEu4DYvFviqzaE4MsDQA8vbODn+iPiL9d5GbAtN4DTlEInn7W++Ug/v3yerSovzeh35bJwPzvDg32gGyDNvDZM+zRZShkeLTaDaZqwMZ7DTYAZGcG8x3gRmeOj0Zp7I3+mcj2+PCgrSWFph9EJGHXN1EnrRYOzGgLFRrtaXRacvtt91GSWBnY1sunHtR6qxk05MjRw5TG8dqAxIT2nd97SrD0wnOxtWMeeedsGetVapBRVhd2BWPHWTWDxyJhphTxq6Iqvq+oPOyw0MLtEmUYNhBLpAR2tlnzURYQpivYlKRkVeRjf5Qtocj+Z73vE/e8q53sVYlSm4hBBrt1KhrH9GVmRrzXIZkwTyx+Vl/c+2/GpmgNUyZLGs4lMV6VZ546CH5zEc/IpN+T7Z3tsRr15l+eGtz22QjRJ6VPmUeDaHXurGaBkGjnNmfwfqYq8cWG9BIRspyyEmDlWacQtam4tWAJdyXenhMRNO0WSA3ydqsEZ95TBLToSGhDjBq/0/MjhZCnNFv9GaOF0MmXTBn4mLOEQkoZwGyW2N1ClscGUNtmtnCQD6YTyNVGain7w1jXLUs895tClwju8WeWuwU017drBQWjKXdWZBbb72NBnCs3mF4fe6555lMzY4He544ta4Vb+LcQMrMXTC3BlMeg7QnlQqjpZE2t7W0LO/+gR+QsRN0NT3JOQ+UAebxJOvKWl/68uetvm+4jwvmmlcct4iEUtD2Lrx4Tj71iY/LN8+ckXPPPSftdp2ltMhMmIMfBW6rlCoAfLHfLRJMUXNVwADT+f7v/9vyi//iA/I//cIvyOfu/by0WurDy/2MTmmjygBQYOUEc4YgO8BjNFOyGDPYOOkY5giwsZFuOLYFxgzpp9qQqNomgHzgA/+LHDh1SgYXzss/+u/+W1nutOkVwsRBcEkcj2VxscMCvDgXbAdYctNlrwp5pW70UDVY4l4waexubzJZEKP7MIEMNQ8HgGpxoaPRfliy13ypt1oEcniyINUunrePMPlWk65+SL15x6tfTe2/UanKxfPn+Sq3trdkaaljfP0hQyD7YyC7uzvSbiE8XaNXOdSIi8kyNGSeaGjChrkb0KRBWM363B/lySBP4XcAOvyt0b7hWFPEMp7RrKrwTHgOrGLQ3nDN8htNBg314fLtI2FYX3pjT7ylZfmB9/2IvPb1b2CARQU1FIewZ5jqOqZPKwSq/qmh1YaZOtstHBnzH/elDSMYSRMTzWgoF555Wj7+Z38qfhDI5uY6U/iuHNovV65coQcDBjfeDQgDABl/2+eKJ0SzMrRRoXbE2LwmzO5HMsG0ndRJ1PsKzNzUjeXKAlq+mXpo+NUU0JRcmOveFAPm0wIOldmbXfhTk3iplEhJxqwAVCUxxbONtKNlGU1Qk7lpxjWw4bR9c5l1jsuo1aTtcZao553HtlUm0y8Arbx7szYKl92qId+E89t8+hnnxj6QD22NUKaZiOC40GI7wHitbwfn0jw3NHay2IXx5WddA+O9Qg8n+0aT+g6sIQpy3mzKdn8kQ9PPYQRFMfZUHJfeqTUc59gIsiY970tf/oKCuXlYW+naBMuS0VU9gHlVHjvzqHz4T/5Unnr8cXUjZN1KhEojp7NNlamMBbMgGgbZ2wAsbeQzZlVxAILWRVxaWpAfee97ZP++FfnVf/1r0mpXpVnXBgULYWc0hW/hwQJmCIDTJa3Np6KDzYb4MzKUboN6PM516tRNBMDLly8TdPEiVlf3SaXWYkrXRntBfuz9f09O3nar/Ptf/RX5+te+KguowBIFTMfLikaoFrS0QAkJgxyJmQgsUmFK1IXOAq9HvRdLKk/Z8cbaVRNhpwMNx3JFoetiTbWK0PZwJJ3FRUoo8B5BtXWwQaTdbUErRz2KYCT7VlY5ScAHHzVLW+2WbGxtkvGji9FTZ4LVkPq/0qWzVmMQDFZsYP54D8iox+RgzO2hbJhGXFMjUZiASaskMawbGjLzZkA2MbmY+Qza/lYzh/cRV1bQ6AlqyJk+ojUfpcs6KwdkNxhJbzSWbuTJxW5PXvWGN8qP/fiPM4ueVJu0AkK3tNkB0V4JmFuZZRrMbQ9mKDh9ntVDAn0ReXmWm00Z7/6/pL15sO3pVR22z3zOnd5983vdre7W0N0SmmhLLRBgVIBtkMAWoGAgZigbu5wKOCQu4sSZU0WK8h8uUpUifySp2EkVToGLQGxAQJnCspA1tdTqltTq160e33DfdIczz+eXWmvt/ft959xz32vglFr33XPP8Bu+b337W3vttXu2f+0N+93f/A2rTqfW6bStP5/axqkdG41Hdthu09kPYwS/c9cHDxrnxGlgxfyRqkBpX7GkN0/8tH0Hgx0iJjubJrAoDL9DWSPrZUnvGKt7O0KlmNnoA12h1JnF9ct6vaJogbsMtfSIYEaCAEXJUnQkVMhK9BzGdHp/0kuTT+D+OsivAUN96fIfVguETgJtvm0VqE6S5q3w5On7lABOInPXmOegu8wC5Za3AdKooRgMh9ZqtvLktfzpJTVlYMD8gxo7c5ebVJ7rkN1Kl3NQx0NHIL826OkOB1HsrvuTmfXHU6tvbNpf/ejHLIPNRHoNi4gkv6f3263kC+Q6MOfqrcORhact7PP/7jP227/9W3btldesiW0zS6DRNBiqE9AnMNlH6zBx41J06EHwjW7kSG7ScB+eKwvbbNXswYceYtMJJB0B5hiUAcbg4PFAURIleg7mebTkroWsNOM2XxajarArqdCTTz5pp0+fts9+9rPWbKrvIIz4IeJHR5Z6c9MuXzpP17n/51/8up09tcMWc8Nel1ahrL6czmxne5MAignd7XVlkVtvkF7Z3twS7eDRKHYWoFdQuIPjiogc3swYEMg9YJGj6SMirgrc9tBIA0UnUjdg4ZtOZuSq4VGNCB0vx2cJ4GDw1bL+cKCCLSYqcQyoPtQIwf8j4qixaURGukdgDgsAUVG01/cJQ6taUgFFghO7GBRuMeGLTjKeVaTEEdcGwObd0nOXPXeQxGfhfSjjz7Czam0Zpgp4w6Px1G4Pp7Z57oL9wA/+kH3rB57iDkSNAGQpHBa39wdzT9y62oKaZ6cVsPRXZnNDO+Gj61ftU5/8fevfucuiNpRao28m7lF/PGJTjin83En3YVGsyd+dmn/lgUivQIXjGmF+jwMKE8uBgyyFkAMfwRw5XuwqkExnWy5JDtFTljkHun4KzFV8sgbMeVdVtISDQlMUvt4ro1k9zN918vl2nMPhOJVSGM9prqZgnPu5hNLlJECP70v+nlM58DY6IbqMBeheYLWUB1jzOfn3+N9Yh5nQiFQfJfkEJD3jgasR4BzSaMxhCjbc95yuolGo5VF6upjIENZ3ivQtUlFWjD/k6jBJUMzFsQ1Li9HYzl9+0D78l7+LjV9SMC8WP83f1Wuz+nvkD3ktP/+Fz2b0VHEzfXS/oXIF/Sjr6KA9tz/6w0/aH/3r37PrV6/aDpohLOY2GQ5VUiuPVSWHYKyFCB1bTB2JektC4gcwwkrHqHxsO1vbBByAJqKgJgALznMevVJnCp6dnLhcGKGmAEZFYuL82XNUt2BlnYyHitC9dRp5c3jGLDI7e/aMXbx4ye7evUtgod/4IrMhJIO7pzl9YFL1yovftFu39myz0aBnBtQ4kB1KYglwqVL1gFUfcjQeT7VuW9vb1vK2XrRPnc1s0OtymxbtWvF+tppCh2+XT6rIADIqFaNgd8Nq2Ijwcb3guoYmsuMJTfFJc3hyUJO6lLvOKYegQpl4aDeAhU1qE/mEuY9FJJ2ruN+a6PhsXKOgF3BtkI0HnURdOX2dFamzKQEAA9G4b2fZyg6DKdqkoT4ArfKgTsJ7EPGDQsnK1l0srD0rW2c2t3e/70n7Gz/6Cas2Wszws2ci8y06E1AO+kdU6kU4sxx6RcOwmEykSyD9Q8Nt3LejfXvmM5+x16+8yEYnndHAplSrLNgse74oWX804KSM5gqUoZYqXBTRLILXCfkh/ESewiNvJrrcDpVjhtdB1mVktn1xwc9CO4bzQOCktoU0eHNbh0iYMoJ3cJcjqL+enoOI1h3MqUPXeBXIUSYkkNZFzHEoB1i/fArgtMBErK8q0iL6znOdeSQZ0rwIjosQM3B3lUPPwTe/bcWCc+JacY8/hGokvjn3ZMn5ceUUCq+W4sPiEDC/lB9JFzMHcS8Qo+c/gxwJMWQwCDdYSHD9CueKLBXOqQMS1GIltsxbVKukW+Ak+ug7Hrf3feBJQy+aJTDPAfzPAeafA5h7ci+SWUw6oappOrI/+L1P2h/9wSfZI7FVb1iFW3FZ2WJQofKRQYBHBuFCRhCBjhll+eiS4tcwVhbQLogMtzdbMv8P10Ivow9+MhJFkUDFa3d2trl6vu2tb7WdzS3r9/pcCBiJ0IgfkasiO3wv+zU2GnbmzBkuBPguGMfjM5pQsCDJaGavvfqa70ZkgoRiJ0b4nJTRsUfVjvhgFBkgYt3e3mayFp+LBRAZ8W77yOkij5DDBiBxgMMlUTNZTdaw3mU0IXLTgylt88SNOiLwiKP6MeU6V4o6ViSEwYFrrQU/2LRqrWwTeKy4FAvngc4ucsFEdxTQaEqUou0VFl98TqvVsNlY1Y6MThiBCqYCfCHVI+3BXhqwvKznCdFBVrajRdlud7v2lkfeYd/7Az9gj73rPaRj2LQayqEczEVqFV4yJ4A5J4+XlvtELLNn5MxaAN1Bz6585Rl74StfsR7uU79ng/GI4xTAnMGHfdDn4gSLBnRlp61xUzzqoNf3XpxI/qJEW0l2Qqf7+uS/894ug3j6O97E+UBwd39zN/zKI2b8meZyhaeLrqQM7CgWdTBno3FGlOH5HTuuqEwsOHVdx/Ct98/mjSu6CukKF+OJ4zNlbLxiOsXaHKz9yXVROekg/5zotfvnAXIe3UmcsoNiSB+TVpl5tCsMXuaJivPTwGMhG1vFzuz8+fMsJESQBpMsCB+qiGYpBMB9Aq9e4nzBT05ViBHGEwodQLNAdAFt+ePf8h57/N3vsnEC5stR9wlgvnKhlnYuX3zmCxmAkC2fahV2KQEgYZL+1m/+hn3qT/4tS/KjEfIcXbvpqwI+FWYx0sCyMaqbDdFl0Csksa0HX0vJVyLro/1npWRbm62cEqHHwQTqiJnr0iFpLLj4KMhBF3NEiY8+8oid2tomjy01xswGg14eEQNgAcYAV0wwgDkcCwH2Q/hVw67XO5Pj/O94WTe79UDzjLJ674aOxYSaU84919mjB2SrSRDEd4mzzMjND/t9vpeNMXOhElQMcTfEZCJHEWZEsdVjJxbMK1bcyhFOnXrEnbJ5BC+8FtaUE80jIv8Htfu+Q1Jm3qlKpwxwr7EbwK4AixsWKLUpq7PACeeFAQ/faCRgMSgB3YhKsMuAT4y+SkcR2ou8EIZAjt0HLkKV0TmcF2G2NSpV7WCysIMROraft8fe81776F//uM1B5ShCcEonwCkJEz08iJ6fhdpCNAeXOU4mmJYt2EN2C7us8chufPMl+/qXv2wHt/ZsOhxS6YQFCtwmIqouFA2guqAzhy/1DJYNW7wu2PEN0Ay52eJuiVtopyFy5YPr7bVQF8FtTr8EDeOAE1x38TPOt6BdQoMucPTFn9oJLfK5Ft25dxUVRTGSInmMF1WSRhSu8SAM96AjePOwp0guOUmmfPzojfmO6QTwXgX3YvT/eeF7+X3pvkzAFjkVhitLEXn8PdW0FD1jPQhZPSy/LrCzhqQYc2Bv74Ya/nK0q7J8AQdRcBUEc/Dg7pWTLaw/HDI4gMUFqkFR3v/Eu99rlx9+yCbzgltXgJXvF3gkx2iWe1y20hee+XyGRB06/wAUY+v/O//yN+13/9X/Z9MxtLRjRaf0TFGFJr5EFqYaXFwlvbdkyluHDhludEqISiUBLS+iQtAZtbr6beLvoGPIJZP/lqSRSc1QJszmfB++/9LFi2yzReXEeMyEY7eHYpkhuWgk0EB/YBKC9wW4Npsb3kxAExPeJbihW80NG8Oro1K2yWhESqXKllryg4Gtrexkxc2Ln0cT3E3SJ/hs/B30FCRNoJsE5tqOB7jFpOT18sgCV7DKyNtLmcPnwote8B70WJTds3unBNdOb4xlLpSg4PxE5BYi+55PpgB7v064ZgDu4XBsw9HQfviHf9R+/w8+ST0+krPTyZyJ2MFoYr2BFir48LTAN3MX4Vl83zNS7+88Pk3LSJ3UqaufOyc/qzbs7mhmbVBz1YbtnD1vP/Nzf882dndtiup5VJdqSK8RvHnkEjudoGH8BHNvDPqpVCzD7ms6tlbJrH3rpl157jm7CjuJwYBVskftDjs5oYy7XK9ZdwRpJYyQ0F4NdCI6B0FD7s2qKzW12/PIPCae+FUvWtKTOVMR3Hn6k9JHB1OtX1yuPanshUIOUfnfffFkr1z3aZH/fkKzMOiMz2EbY9/ZREWp5m0R2BaEiIIKRaSrksJQl4VLoXYMy1TXumj8mHPim8TyN5v8i4/L6xAcFI/rzIten7w9eUVrwaWnhxaUJ0Aa8wNzgK31ZNdKu2p6DCG3ArEEOqiBLm3UKU1Fn0/OHxTv0aK4YhceeNDe+tgTtnFq22ZwHk02ByeB+fIVXn/xSv/uc5/KoBLBoWFygrv+nf/3t+xf/dZv2ajfI07D1pXJOXp1YCsRnGsSMUGW6Ib0BHOAYbVqLfDEaISKxBvdFQXaM/DVKHeH2yKqOqndnUun64VKoHtCioXxgs8Ft0XpYpbZzs4pu3zponU7HXaLAZhit0Bu193Q0AlGFqYq/MCuAhdMJk9SY6DrfbPe5OfDVgCJ2JASorwfD4A5IteIvsDF0lhpa0ugbQs7ah+R5gEI0DDMHfsimsqr+jxqgi4VwIZrXwVYB2Rht+CqNg4YxFXejovGZlhXiQDq8Sn6xSMlNjKANagMg6KrEL0zErVA/Hs6GfE8UOyDxXMEx8dqxX7kh3/U/vXv/a5tbGyy6Aea+ne9+922c2rX2t2OXb16zW4jsu11BBplXFe5zDF/4rK5vK8qDgYcI4pzOIkqtqg17XC6sO50bqNZxuTQj//M37a3PfFOQ69qr23XYpgqMgh+HoEFkPgOqCBfRO8gompBmYTdHprxls1m/a69euUFu/biFbv96iukKtDiD0Vk3V7f6hst2vkiYmcFARQ5GC9oPoKdKcfTnFRQyNpyR72oOszd9YqZug7M85mcyKXFi8uiQAt8jA1F2pFkjsIm0Syqeg7OnIftbepEuygax+vYD5cIouYsfoHVKcgPN54Og65cuphE8aR7EprDc645yZ4yIMe483zRvXdRzP0wf6mCNEnxBkBGzY2f7sooEs25/hGJUynyRt6MGvJc4Mvps+dYMYpgj42qS1V2E6s3W6Rk8DrgGsQJk/mMYI6AoFSp2dsef8IuPfgWq0DgQKmqjuBeNMtJR5kef+nff+kzGocAtGrNPvXH/8Z+/f/+v6x9cGBgnAF04TNBgKLMBhG5thdw0CO1y8HrTm3s2VllxSR6JDYaNWsfHRF0ISEkyLlbGqxdFY1ISofv08CUUyKLdzA8+HpsZ+SLgjkMEN3Z3qLQfzzo8yIjIcp2X16piMOUKkIyxdhVANxx3Ph+0D+4WCiwAdizM00dN0NWnEw6TsTrE9gpy6xwh0DHRBr7zKVLRfmu5wn0ugJkCUp5tZ1L6Pz8atGWETe1XLKpgzmvBTSqWMxYq1yyRRkeyYjQM9IcjP5CH57sGqiiYWY+JrGuvRKhUXSlSBPt7HC8+PfG5qadO3fe9g8OaBYGDhBNnN/61rcy4njiXe8imHWPjuyPfvd3BCJlFc1MXNUSRVsIAkg3cNuJrSikjfCxAJg3rJ+VrD2es/sKMvt/5Qf/hn3X93wvCyvCNiAF8yLqc3inqZSAj6/LdcUC8zHsGqCgmoxte6NhGTTki6m98fJLdnTjur389NNmWHyrDev0u4zMe8M+Fx403u0PYBZWsSHMsypQDMmnB/JLRF6zqVuz+vVn0jS5HynYrNIs4VYZYEIwLPKNBX2SqExIqSS+/DT98vewnaJXrmLMqKG3umTlplueigkaRhu4iOCLgCLWSEkjpW7jz6Bj/GRW7Ohzl9LinE7ipGMR+QuCuZPhhVxQn5uX3Sd/j2NaCmqWD6/Adc/9YD5AMtzr97gT29zc4PzZ2jlF2hU7WSzyaHqOTlqgVza2tsits/ozWzAHAwEB6BU0cr700FvYRq7WUt3F6rEL2B3g77Oa0UIgLuWnn/40u5HCzfCZLzxt//x//99s7+pVq5OCmDFaJ99NJUOVtxTqhnqzIa8PbIc9egCYS7YGkAGomu2eOmXnzpyxu3ducyWLBsPQizMBiagp5xC9SIncs0sNk4FKdjA4aBZkqMclAY8yI9idanBSvw2KxHv0icf3whYvV+eK6IsGFhEsBFyQFnNWr0I/DxtUusfRrCoSXbIUVePmaH+ma4RFCJx80EaQNaYDOyYJF0AoIbzoo+7mj7R7QPQIyV9MTixccJslP162eRnKC3HnnGxcuDQCSAG5IRnBfKbq1JiIBa+r5CkibqiBcG7YKWFBgtQSnDC2qPVak/e63RW1AtneE+96J7l8VMs+98XPSV6JZhOzmY2n0qWzeAsFQ1AZUZsNegWHisbVVb5+jtZ6paq1x1PrDsc073/qOz9iH/+xH7N5GWOtYDcLdUR+NoqpcA2xe3Er1kisKQGFLkMqXJrOJrbVath82LdKNrc7N65a79ZNu/vCFdu/cZ0RLRtrzxZ26+4dlBvbEKqk4YhGYVhshpOFVRtV6Y1xrcGpT+R6FwBRNBdeTmDllYjplpq3LJ5QWzXsKGM+4GdodwoDLgfePITOkxZcVGMuSnIgKwPuUr2FoqJ+NZamtNFz7TE+JLJLq041gJfcCxNwDwls3JWI1Nfpy9cmQ5ME6zrcuh/NEtdvNXJdB+brPitvPrH65f6BCGSwwCOvBKoWAL2xtcHgBGKKwWDEYGcwnFqVNSwl29rZIRU5QC6yVrNOv2cN6NgbTbtw8bKdOnvOdnbPWn2jyR0p6daVHXGAi6oAACAASURBVMKbBfM0sVv6zNOfzrBt67bb9iu//Mt29eVvUm+9QEk5exrK+Q1BabWBE5px0IM7YkEPGiiwdF3FEIxeE1tNbHEfuPyA3drbs35fHdDBw8M2FvI+Uix55KjBiIseHYBUWKMonS3eYNmKHotYWKgD9kYR0uQJ0ChR1IDkQoSI3IE8d7crozRdiURKJ2dTRuY8dssYdeMx7AHEsBOAigVF6d7D0SV/jEZRFON5BPY9RcUpuFbSSs5VLm1PtQDieikAWFgO5sygZwRzgDp0w4iy0INDYA5qBn+Xvo3XngU/Gn3B5SOhGyDGb0g8HrgzcgyBcVjkAOI8MEg5mBCJzrTTgBcLonFEHfjvYP+AFFmLHd7leIit5BA5Fk9ax2LCBDgMu3BeAC8kgQD+ANByjWDeGYysPRzbtz71YfvJn/1Zy2C3G4oW378vA4TAikAaFcC5VYhSxZgkmIDYIWLh7XXattmokm4ZDTp2+5WXrXJ4ZC9/7at25/YdLuAYm8Pp2HqQu0JPXqpYfzqmQVJ3OLNKU2COhBYWKVTOEqgpQVQwwhHExdVtfR0o4lhT3PBC/lxZEtDuLFoutgj30DQRqmAEyWIPaHIwV2IUVwYNXaJeFv+Kzj2aXwsGbaJpiqRoDt6g/9xNVMnPwj9GVx1yZI3vYolNlDERRCRIuwroTFwvSXyWUfVeYK74xVUjyXdw55nzbYWOOz4rXz+5g9LfT1IdISCBEADCAIwnVl8jKFhkzCehMro/GFDSivHa2tzimEPlNigWevw7l44K0DPnLtnlt7yFkmb0KJiBMUgKjFY5c1yNe/HlSwHP009/OgMP/c//2T+zf/OHf2AZuWQ49nWsDn9fdw6kNK4qYyVK1lCC7p1wuPIjYoS6wvtLhsYVRSzoON5pt+m66GOIxS2iW+ZqtgsQRjiNyYH2W9jCziYyrXJvDETx8utQk2e8DipKBoZ5BC9OkUCejAtE6Lz5nrQCTcJVmVy8eHzsJDg/sBiwWAAqCBTMuCSLqhJ5dcSgDEllJBy5ADKiQm4hmi+ouXI6kIMXVTZ9wcg7eEU8I2WFwBnJUwC6ttOhgpEnPxcXV6nk0ZXr2Jn89L6mq74UGuuIXFU6j++Jwi9IsCD3xBYOFJb07yg6WjDCwKBlshdbUJRAM4Gp7kMsDnJL3WZDiWrMAmrda1UbQeqH+gVcn0rVxpW63ekMrDea0Ijr/R/8NvsP/sO/ZRuodMVuKEl+8lItE7Ea6KRYPKLNt9VFAw3kEJigHvatVlUDFSS+B/t3rP/669a/e8u+9uVnaYraglKrUrbhoM8Jib6Nk1LJ2qOJHfQGNAmbw8YgU+9HjHfeNy8WUoWnd2yPLbQvOOw84wtQPjTz++5KowB+X5iOUS8OUri3JCi4Q9O4IJ3iIB6RdxPeNG7SxcCARUpKsub0i1vwKlBx/t1DQwZBGPdsZ6hrrKpTRfYaRkGVeKATf3NKVbslDeDQsvsb9VYiadG4eWllOMYlB/8QqqVQUa0sAvl1DO7bfcO52Kb8tIp8tPQpN5OCOwr4eI1xfblzF9DgaeROQMEgkJ1OF+TJ8W/MDVRlA2gbGxu2e/q09UdjmuVt7u7apQcfsjGa7jS1KKTp/SKttZwlSvaoyyeagH3pq09/OnvmmWfsV3/1V2kwBGDv93rSHEOKhchPKLH8IZ5FR6QtL2nGSUv8LW9hlnE7ggQoBiBaomGSy5wJ0jpF2aQoYE7kA0Bdyqfc3lCKBX6bRUMooBl70Y6IZZU16/CCMySYe5Tu119FEz6YdeeKBreuhCu03r5bgK+HJoMe4SMdFyMvWkgSkMWF8towXjv3xYgklL9IEVghLwzAj0GjTjyYYB55J4CmwXfvx6oaYfXVXDhhAuR+Ivgd7c6waEJHza45S49ikGFha1SRMB7bvIz2plu2vbtj5y9esBee/wbvESpPUWCDBaBSq7BgAoOYSUUr2xgeM/sd642nrAp91/u+1T7xk3/LNk+fkVokwMvn8Gpkx91NomQpaIvIDxRaa41QtSREYFGZTuzui1ds3N63m6+9bq+9+IJtVau0bYY1bX/Ys+5gZGPIFaczAnpnvLD+YmGjqXJHDRQ3A+DlYMGFQAoib7zMHWtwuHDQ83LwuP+eKyGMkGPLOUfhZNzj9EY78jDC9JoE0jOJflua8IUsox2kCeaeIKeLCCPSYozqdco7h8MIclyqB8Z5ecVq7gGjWgXdo4L+CX8ZUoned01Vqmk9BP5dSXo1B5wuBz3HI/NCG6/6hWXQW50PoW6JXAaONHxbtLQU7eKKRUSDDZ8/Q/CBBQ2cty+gxDrvd4rK7VOnzzCHhmJIUM+YMwgE6LDZaNpjTzxur167YZceesjqm1tW32xZc2OLNhegH3Ms4QcXIajroo7Nv/SJNGovfe5Pfj/7lV/5FfYfZHFNrWa9Xo/cIQtvEAX74smfS6CuHpVhesUX5j379JUAaUh6YuuNxQILBaJADDYlyvQ+RtruX46lD4qYMBuCaiV05mhsIfdBVSwyO+9Rq8DcBx2PJwGEZDDFaYRaJZKEuSwsBfMkAbVSY5Cvqhqsq0UVmgh6uOZ3pW1dKBHyyDIiTIfp/HpHcmwdGXni/UnA/oS9mnIJWEyVeEaErgpb0EdyejzpwemHLkT1ug0mI/qtX7x80b77Ix+xV15+2Z7+whetVkEDEBUBMXmONl1IeiNSzsyGi5Jdv31oQ0z6WtPe8c5320/8zM9adWPTczSeeIsEb+iI81lbTG5OwETnxcS120rk8jlo9MWBWHU+s+61q3Zw4w2b93v24rPP2uHNPdvdaNmZnS02+5guFmxC3RlPbTDLrDfNrD1GknRq/YkWeoCDviaSsox7Fe2RBgi5ou8gXHyugFX+KQgXWIDn4BTQFtf+GEh5yJ5T51FUxA+VyiSSnqRXQvZIIBYw4yhFR2rsFhSiOHWOaexcfexGgjVAnQCOXauvOhz/ie21EFHnHDuGnFPngeernE6TzwXxpGNK6UHdX907yi2Yq1jVOfkVi3HgwSF+leOnEusu1/DsQADocjI2djzsrerjTguBcm3YuQLMNze36MiKehawGd1uxyqkCcu2s3vazl26YP3RzDZ3d6za2qRDKtRcyD2yh+kSOq9KJ1f+vDIdl8D8f/2nv5z92q/9Wt4RfGtzk4lKRFtYdemhsiYiFciEy1sxoVa96nOeymmRoFSiUQN16yiiKonCwfeJRzcW+WBlR0NdfF/7qE3pISJ2lk17hWAY93MAO5hHIQ6pHI4CXH/fUCWgHjuPY2DuCxd044UC5VjBWB4bp5NK4zKIjFABeGS9AtKr6tYAnSJRWlA6GvDLqgLx30VF3YnAewImQ5JI90Pnuan84aJa5eKeej+s+2yoOrBYH/W6NP1qbW3aww8/TFrmpRdfsjo9ZxYsNqLZFlAPFXKUX1bsqD+2W3fbtoAd8KJkj3/L++ynf+7nrNxsrYB56J6XdblpFeM6MA8AUKNuhMHF9asgmd7t2N6rL9t80LW7167ala98xZrZghE3HCdZY1Aq22A2J6/fGc3ZaKM/mlh3MrXD4chmkMw6ZMmgARSPN/R12kcyQ9CKhG3+VHf3AHuBOpd/py1jd7Y82QV62hGGn3+0iCuCCXHrakKSBzchLPCKbRxpzTlv5b20s41EKuf3wukbBjcO8k6X0DuGGf6oMBVAxy45KpbLtB/wxcFtCfJzSrvLJ4Gims4UYL4uQpeGPAwz9InF65IIlxG8Ox3y6rtJn7Y2a4Z1AeqgUthgPp5y+2p6qWagUVqimF0JhnmDyBzqLggHHnr4EY751tYOuw3Vt7assbVhvcGItAx7mMb6sxKZa1lenbjFss5zTa5Z6ac+8bHsS08/zWQduPDNjQ3rdDqkMiKZ5gsvv3J52x5sT3Hy8VW5/NcTbzkv7eXl2IKzWQMaWVQrdEMEoEAqyKrLctkuXb5ku9s7tCe9fv0mGxrTgREugjCL8lV/CcwjwmD2Xu5+pFd03z3xGOfh2f8EfCPBpGhCg0PnpAHJW5/4V8TFzM97JUKniZJHzgqmdANWr1O6AOg66xGdYuKG57cyv4kOTitDMhagGNwn0TFqJoEksbq4Q8WCimDYHKBhxzoFQvpVsNCFRI/RpTc5RsHV6dNn+d7Tp84wgbR3+w4H8wga3NaGdccDljLfuntofXS9rjdoD/rEu99nf+/nf94WKPunFUBcvwDhZFtKmiACCZ1hIqWX3t3zIaBVWMCWeREXF8CFNeYLa9++aTffeM1Ko4Hdevllu/7yFRRX2O7WBusOYAWBxG27B24fnYfKNp7OrTed2Z3JxDrTqQ1GY5tSSF6yBRYAetrgmF0NQitll9gicnY+nfW0yc0pZpLeV0xmh0N/rT5N3iwxNmPcxHyIQSbG1ylI0oyhOVdFMsCWbLonswPUmcvh8y6ppdTRrXq90pRYzvkFozB8T3jDOMzC517JDi1i/Lykb2cymDjWgk6LYCoS90lFaoxpOrwmHaUczmPmaDxEjok6NUXVUUiksaJWb5psSWQeUlcvDoq/QHooXKyyniPsloGXCGrAOCDZj4h999wZ2z19VtRio2m7589bc2vLRqycrxrEB8ewGueT1oMkSik/yKWZvhSZf+Sp92QwoMJADzdDJL3E+cneNAWaY37FPOkEzP318TrKD923JCLAc+fOcUui0TonVSNzL/ipwHAI1qPIFu9QXogWaL1e31pN70FJoytEhFoAWLTiMTJd43zw4SfomKA4tJMQh8miiUSiJYwtQDYsalNgTYskYlErInC/1D7Z8uu0BOaaCDkw41qtcZXTljc+b/n1x1iWlZ6McTxrunmtwH18vieifTsa/iy4Z7h3q9vc9ENo5VqtqDaAA7hi3W6fVsG7u2c4KC9fetBq9YZd3btp5XrdOjBTazbtbrttR92eHR31rVRtGXr7DKYLe+d732//8S/+ImWKrABdA+Yp+Cn5W4Dm0kRImpdgRxf1ADGe6YmzmFsty+wbz3zZatOxzdqH9tJzX7be3TtWL2e2s7Eh8zaodejXbyxogrviIDPbn8ztEIDe61t3JK9qyEZnTr/kfd3QuJqFXy4TdPoKooFIvQm8I7r0xUkH62qLdEl2SoITP3G9dLYiEpQqFNJdE0cu0OXHelyriNs9XTwCj/FdB6eLv4dHTPDqCIsA7pHLyd+nXgPBm4ux90DII6pYXOIgfJMhrAkwD+4mBzbBZhoE3ZNmcc4b9SXk1pkt0YeDbsn9hCgxCjCP0Q26S3eDejfcfwd10CMUZUChVSlTyULDLV4f1XW0NjZte2fXtk/vUq2CxP+ps+et1mqRkkShILz7keBPd74cuyu0y0mSxTjSJTD/0HvenkFbzINotbhFAGcOrTH+nZeF+7tXdaS5RWkC+k7n8R1KsNVZch/yvcuXH6C/AThZXCNWfyIBR78WFSMxqvLvRGl89AiV6mLMBg6I4ieTUa7ywOBShOGqE1oAuCUoR68q5BS5yNskqumWwU/HEpMsL/xJ+e64HskujZxjgHCiXomIPDj1SBg5nBbvcj6IC5PfJXZSKcgccfDp1ioNRX3i+6kugfdJkXncI9ybtIkHF9SEc163EoDjxVaztdmydqdLOedsokR2E6ZCs5ltbe7YmQvgDCc05+/Sy3xiB52uHXQ6NugjspfX+bxcsw9/5Hvsx3/qp2zAen5PCvLLVyJzX4wZnBHMIzJf3rbKITJNkrqqwnMQCCAA6Ed7e3b36uu26BzZvHNkz33xs1ZbzKxVr1HDXnS5QjMDOUlOsordhf1BVqK9aXs4oLyyO54ZOkcC0KlsCb/rGB1QROV6cjZdzS/v6qZap6aFYElT7MMzvf0RjKQBQ14t6olMqUY0hiL5Kdmj1CSiW4qKUSxkuPZSwURNSfDrkqXyDAPMXZUizh7zC4nD0LlrexwmDRyn3t4xDVJSxUssCgLfJLBBUEvsP4kzdzdCj8TJmUfDCr9oZM4XQJmEM+cmIlk0vMcs3k/6t6Jiwlh0Ub+AIAbNWpgQbzRtY2vTtk+dpcJrMjc7dfqU7Z69aLMSAHxBvTlykqgMDe+kYgAsR+b3olk4K5IBUHrq3W/LQKtgIqPRMigN3BiULWO7vLpNX438InFGAEoq0+J1LDRBdE7/bh08Jka73SHfBk4aihWqWWjurq44oGAm45EaB2MyMZus7SGqqjDoeHuDi8x9nKODC44IrysiA20DQwIlkC904DK0iocAFd4bYecrDrKImBVFqG1V4aGRJkEjKcqoKF9MErMih+mQQgmLC1pGvwukcp/wlUq8SDjfjw5ZxwzGuWIh5fXmFlHFVfI8v9cSAHDxhQWcMRLYiHLJkQPQpSXHstja2WHzXHiulJoNu3p9zw57XWt3B1atNG04nlmp3rRpqWQ/8dM/ax/88HewsIh1APksXwbzIL8Q6a5G43nUwsVIRVPHzoUtl2BNOmFx2KLft9dfeN4qg75N2vt2+/Vv2t5rr5rNJtaqVSgEYMPnas0adeVwEKF3xnMbQ92CZhvo7jSZUPVyNJxYb5JRYgpQR8UurgUMxLyQV/cVtRr3KpzxdSpCizg3QayGbHpuxb89x5DurL1OQTShFkgFIIXSRNWloVoJrYcibe0YQ76IDkUQMCReMu7+qHmnxQL+Rgya3PVT80+GcZg3IXeMYibXWeZiQfZC8Eg6F4Oz0jxAvNCZxzzKDc6cogg7ZPLmPl64ELDyfRnMxQilTIMLG5wrR9k+r1w+NWCBi/7FDRpsNVubpCiR6EQ+CU0ozpy7wA5aUMSAZmSHMnr2i/JLH9F7N5+bJ3DmeS4yeXPpycffkg360BJP7cyZ03b1+nXSIr3+QJGW9/BkY1Fvy0aAHo3d80Tl4ikI+uzhD+nF1X0HwA+aAyepwpqKZXMUDimZENEgBoEUFvJCYXQQoBYCey+VZacR5+QUyReRhSIKXPyw6S06vGhYIoHjym1v25VjB6kY9WDkp1JfjvcXtBMHZRIh5gtaJIS4RdM2NZQFioFCb+uSztTfOk+c6orGkE1zFXqJH5eWtCWJIvMiK4PkJFjGvcM1RnQRDUVwH9h16D5gjgpUNs6A/QF4c3bekV8J/eQqNVITGMiIRgDmw9ncbu7v22G3Y4MhfGCaNoa1Qq1hi0rN/vF/99/bqXPnrAJwh8LGt7cFlafIJWInFFLFI022x3499XZfAn3av5boq7G50bQ5GmDv3bDe7T2bdQ4tG3bs2ssv2c2rr1uzhmhS9wJBCXaajFRh/QB3XVAr88xGiwUjdHSTAZ/eG2fWhuZ4sKA9w6ICmwYAeplbbFbGMiEqYMWZRANzJtSgXa642iVxX0SEzF5brMzWWMhvVdzotVLZojgmvjOfPq7YiqEVPi2KvAsLgeDM6QHD4IapwDyQE62T0TgOD83PhVWTZhySCMdOgPFxbqEtkBeHz8XGW+9pbsnOguM9vHkSIzMx8xopsdjRpzxEM2wmomVRP8u8xnq1H4eDuRgJLXIUgXi/B2xP2CLSPZ6mM1hBwIeqbq1NWF/Urd7aYLEZFu4Llx+wenOD1AoKvOhLxHPBPAGNs+zJ8mcG82Ril558x0OZCkOmNI26vX9XHXNcWRITO3xNqD2vVNgGDmoHHuM9Jv2qW9pqVlrly8uby4KHjueLv8d2k81Z3LRf26LliFufoQg+pywk/XdHOG1dUY7MbWckcJwr42CiP7RuvpouhB+0BhO3lyTLkkUitq/ufke+zcGb202POeJzSQGEHMs5+3y7nA/N1NPFQT5yE2uiOiZtV/brJ92jdc+n9+jegC5p2jyD20pJXerhDEdFKNQcMNUqWQXdmLZPMSo/aHdsv9OxPkzRAISguyo1s0rdzl9+wH7pv/5vNPBZ8h8yMoGdHoIhWspjoUjGzjKY6/WraipRLro4gE+AMTnxychsNLS9V160afvQslHHhkcHduvaG9Y9vGtz2P2iDoLnWWEbRdw3NJ7mDg07EkgtRxMmvCZoXD03OxyNbb8/seHCCOzdWckygDpLqmEzoIUUfLY8bFy9BO26VzSLHhRoywnRLwUjS42o/H3eXSjO895qJNear6lhiPHDa5NLE+WZpDmvYKgAc3/ebQOi0jQsd3HXpJTRwsMgCPOT/KZ82NOfAeYxTwru3xcXB2BlHIrd7OoOhtchaTqtiBxWtZrz+XjiqqigSJSuunBxxLlog8fibSmx3MRnw68IhnSwO4HyCbNhY3vbNrdP2fbp07xKSIhjPYv35d+7On6dM8/H7UoUtsqqFjtXs9IHn3g4o+SPyc4y+0wyaq47xVIq2RCtvTYaNhmjIcSj9sILLxLM2Q0uIoAEPNZG6jH+lo5mOaLkcE2jzvwzl+mPWIHJwDloR0SOn9LNiniWXlbrhddxicMTYZNHDtxYMtJ2OsU59VgUItsf29CI7PMIJ/P3p4BM75gAcx1PEZXrXHPgjCq+GJiRBPWbyePi/jgZuL5gpEG4Lu8q8xqTZ4luV+TvyLA8SNL3nxTTCw5Z5eoJbMwaJQvhjpjZhB7ONas2W1bb2qKtbGcwtIPDto6wUrXhdE4ZYpZV7fs+9lH76z/yCZtG5O19THV+Oib6RBOktU8uji5Auvipdzmou5vjKpjDVx39SiuQWJYzu/nqS3Z445otRh2zydDGvZ4d3Nmzg9t7tLZA20LaWMyxtUbPWjS2RkFbkyCPxDwWCPhbI+jrjqfWny1slJXtoD+kqdisYtYfTalfH1uFyV8aw3EDqvMTKIlj0S0qApv8HKKV3VJA5dfJI9b7Wc9GPqhYJosrKmFB0DCyAuCiQTWM9yjlEWpHtioRDrpFn51KGxOhAT05PRL35hr8nT32ggYqoufojRo5r2jrxu/IzUMLn3bOL14fXVQFGkpsYiGslmuKyTlXXeZb9l6vuY00qj3lgohcCXuEltRGkVWflSqbxIMPz9AEPDO7cPEBerCwCTTzT6gvLvj9tGnG0o4xSYzweV9Qitfo/uT0dxqZf+idj2TQlSMKoNaYDmATa7SkZsDFAlkPj5V+f2gf/EtP8tZ89k8/b7u7G3Sl47w8trFPISb5d1qEsjRI9ZpjCwHvxfHoPT4xotiYAUuRL7drPhgJ5i7JigjIM9WM+jzSUMLdB1Ni7s9yZtepRzMOcu4+qLVp88Gel0frKCN6ZETix4Pvc8Xr0nkXr9WAj8lY0CxF8RGve7IrWt31pHfgzUbq8Z5isJwM5vLiUd9RxllqwEibTza0wIdVG+QNZ5Wy3d4/oKsi8jGIxBCBQ7NdabVYRPEP/4t/bA8++lb6QoNXRAXqqld2gHniG+qHHCCeVAhyIvvvLvkKIFRUpeQkKkKhOW+WFna4d832b1y1ae/IFqM+5SuD7qEd3r5l/U6bnkUMDOBkSe8c8catRpPVrgjPKc8rqUUYovPBZGZj8PMLsz6aapvR9uBwNLW7I/Ds6I7lRVvcKRZaaP47jSzzxLyuNTnnlQApnRv3GhMaPx4chJLL14xidxiEVvDlAsboLAabjDRIyguPnJaK4ZmCOedETptKDUeVDSMWRfwRicvgy5treHMW0S1spMoFNG867Q6nXAhXaCa4raYJVLpNZpIYxjEjOGVewCNxTcwwrxNXHp2HatWG1ZoNyxDIUJoLz6QyOxBt7e7a5vZpq8GsjtG40IF8fYxWp6GkyCmCp1WaJVVu6XWr87F4b+nbnngkg48AzGGYoKxL7sdWYWgMjF6MKMvGSZfL1qg17P3vf5/t3z6wK1ee58nwnFew+5iEzi9wvkOMY4jBtIQ8xcpNyuCEdSHAP/97DMjEo0KDUkUVAYjRgks0infs8Yhey7g6+/A2MAFa9FxUZIKDVyRej3L74MKXaBZdGeW+/ftzrblsEBRpFyXMhVe13huUsfTtoYJI5Gb54FiJxk/gTPOJHi+PktaV/Vt+e+5x7XkVwgoZZzEHf0xXe9qBGsYSJlutbu3BwNrdnlkJfVOrNp8ubIIOQMillCv21nc8Zr/4S/9IUXlJrepGkzGBcvnhkbmTVzGRo6QfxUExCTX4A+S9vD+P0ENp4iXps4lV51MbHOzbwa3rNu4c2rjXod48m41tNhxZ+2Df2gd3YRtqNSR30dgEOnvQLY265gj9ipAwbejeV2o2nE5Z+YpoHZWuEzR2YfWrsdNSdwJ3xgmTsSjxHk6ynFvF6Yt2UnjJYiRGl5Lq8fInuzmc+/0APL2ecXljxsXGOI8hKZ2NceyX1qkSmuDlajFF6hG9a7wqV5TP05iXuT87GlZ78pU5KUw9/QxM0ZxNEqaxY3ZOXbsBX5B48oUSDG8l5e5eQVzbqZ4p0+0Uu2YIK1x2IWcEB/MA9Gj4jIPCuaL5hJrRy5sHNGKt2SRlWIENRLNp5y5eppkcI3Fq0WM3iXvmJ+fAnrs7hsImlSxxJ7o6AZf7EqQMd+nD73w0g10j9JLsuejOVVhFsAqFqgEDFY/ZZGanT+/aY297u127ds1u3Lp1bLrzgvhNXOYxi5cWA66IDJbxvNhO3BPMA+pXSvVDZ5uXEUeZsS88itcLOoYJO6UmPBoUcII3i0iBkb2DeWwz4SceVj3ayclOIHYI0Qkm364mVJK4yBPA3GWQ+QDzi7NctLXMGcf1w7VdVa+sct+x2B4fLPqUNwsIAGamDXheXgmH7683rNpq2WA+p8Jjv90lNwxwq1bqNh6Muf2cYWLUG/aTP/XT9uG//N1MIKIbEROzS0VBcXYxGWRoxRXEt8n66b9z+76GM4fumBNH0S9mMAqJykj0z6c2bh/a3huv2aTfsWw8tHHnyBpYfMZD66OYrte3Qbdjk8HEajTqnFg588plOndC0VNmWbeAQb4eTkawEhY0DHYY8KMZVxvi2Kdzgj76RfZGM1YNgqbq9CY8E3ZnQsLTc0U8d2/JR6xPokmBl5Lrwfsem6QrTyyptPg3Vw8l3jQRxQAAIABJREFUMUK6U8zB1oMTBUUFncJ5kH9HJFALqjA49RrBVfMu3zkHtZiP+WRH7Vx5RO6ocVAjGp97EfVH3chKnQdqF0JRRwrUm9njqxhIid/KKRnmDJEzY5eyJn/i2sJNFDkhUihVebDAVGv71C53orCrYF3CSl1Qbjfhk0Ya+GS+rRQN/Zlolu9699szJDLhuYsWR1zqfbmm0N4larjelLBVa9bvj+zhBy+zSvSgrW7lx9cPB4W8DnYdkBcrzyrYBGjl26X7jMY8aeoJyyKJKomhQDUSiQJB3jPfwhKkwxrWBxMjeGwjA1jTBJUPYvbAZId0fVhsJ1WUZPIbz3cKBR2l6F48nRIv+tKcVvHjxTY2H2j58Se85sp1Cc48XlGoc/TM8YU+2eKtZlfuA+o8ZWT1QwvtyV42zqhikNetOxlbezhicwfULtByFBE8yj9hL1ou26OPv9P+o5//eatvbsqzwm2QEZ1HD9XCrd8tTcGp8sr9xcAcyUhUh1YRUS9mNukc2evffNHG3TbBfT4akFqBbS5+AsxHvZ5NhhObQQCwgN3DQol0YvmMUwitEFmkht0smpfDW59aftkVo1lBbzDkhEeTXxQhgbBE8gwNf/uTKYuoOsOZjRaZDScz/gf/a7wHwE6aqOwuf0kwwznj7Esaua2bQjG/IlBJXxPYFuNm3S45XQREvxQce3iz8zokuSQMwgBz+qk7hipfpV+4QEVU7wcFeSP/ls8WeD8h4yB1D+YqpZI0/xPliU5jOm7nw5nYBKCjuDDAPCwxhAncXXrzFpTks0iIvQugXlqIfi7X2FUIfT2x09rc2rLm1radOnPGJjgPRuZSOim94zPPaebY+bDRuf9J921ZZ77acHp1ii5F5t/3vsez/njEdllH3Y7sSV3XDRCChzVWdznNoVkB9N8zNpUAmC9t7teNnMRHe9WEi7zlyjY6QHg1sr8Xli8tBG5PKxArEjgByB4EFCoIgrl3NfdKtfguXHCAqaJOjxySz8fpqinCsi2AIgxdGfY8Df4wejb6glNk8z2SzmkiX0AonZSXehoVaeHRUeaLlneBX73GsYDl58TJUrSMv1939CU+b+UmEFA4uwSsOBboyyHBg/YaMkSAOXTW9QY6MplNkSBEYRG8zLHQtzbYjOKvffSjtMEtw9YhUZsUPh8evUS2P0+Ehmolfibg7soOjoTQF+eRuZQyWBPQeATAgyToYti3N166Yj0oWIZ9q+L+zqY2R5/Z4cgWkymjuelgxMYl035fEle4JVYwXyDVRZERnhVfD0DZbLbcPXRikAJjYYtCGNxKROa4HkjIossS/g1jL1SUogMTaBrY8aKYagSKCq0Ys8zaQy0IyFc4waTGLhXsEJHvkjQvHoWUYPlmxkvCwjkCVAUTEaoG5+s7WMUh+fwQmPvvLjCIb8lpl1x5o9dVctFBzDOft2nw5fmupYXD51Qd1BZ5bamM4LGPykypbgDuUldh90Qr5CoamEteCroEdS5o9YjinzkW7LCMdrpF7d/gYY+q3xkXXPi1oJ8tzbaw02y1bHNz2zZ2tqncQrTO9BF2qu7BE+qV6ISlHaW4gKhkla33yiRL8HF5t6z7spRj/PiT78oOEZUvFnYbfTQxGHExMrNmo2oL8OboGIM+duiBWaqKT84qNmfrNVl6Srupn8X/yz+cE52+zYnaPo6a8rPikUeU/tSaYDEtgPRI06NOoa6+j/+fJE7Ck8Yj6Hx8ExWVAFUWPdHshk426JX4mYtKkAB1r3KnWCJxxMw4kmRoeOx7N0Xtir7j+NgWL2/m4QtGHsWoIk+ce/R+jOYYTk85uAU+52AehQ9JhJODv0sxcRB5UmW1IbJf+KgK5SDnwPIdhJv2q/uUe2oD1KG9tpINJxMbjCfGpnGlCt3jsKNDj1EkkyvVmvXGE3vw8cft7/8n/8B2z561yWRO3Xd47yCo0JUKzk6DIs0DxfgoOHPdT54X3+rjMf+ZAHtJNCJlgSi7hp1ENrcXvvIlWww6Nu0eWXk+YaMH7F6xm4CFM+ojpmheMRjaDFbBY9RDqA8ABzqlmqhRyOjqiabljXqNEToKqwD4TLyVSwQXTWYk1xQWgEpBxyZQLVDEoP+o+FdIGQE8ki2OF2ZHY/wNvUmnjAY73R4jS8zhyUzArySchjgpG7+cdLrwaDivRESTDR8z+Iy8oTpBcUGLV9aEsOYEka3uSZHo1BDRKIEZHhY2+ZkwRwUFjieCSmgB6d27qjXYY6NYELm6GQ+YBnz4mLmxqchsOqOqDosvghzMjSaCJY+8afFbLanU3oOu8EvBOILJ36kzpxmQ4njQb3g8wv0bMz9Dh03fXfBeYMeF3SGS9bawKXZVlbJVUTdRV/IT3DhktBcuXqTXP7pSQTwyQkIbNKL73MeKGtOMNhSOUGn7QMWgvkqmF3Zpl8zl6TiY/82/9M4MxQ53hj0bWslu3LmrZsyMIhe21UQD05kNZxMOGLo4lOtWmiMxClkaQFxfLgm89N+xwLAZBMHcpWTIWgtnBbfJaxNMP/bPY5yvj55VbjgHLB9MMaxWNw3BqWskeuSRpyeKUCa1M0iVM/F+ceZFgjPfWfjlJk3jYXSeHAoJFCrHvJwZhyGttkcopFzCIEkKllwp4O534hnjCixXQqZLZHhjxEUVxePdL0hpaOLlC3GygkqmqqS4EnBaKpHoAS2HMwePiI72aAlHOmA65cDn5pY+FHC+3ObrwTUyoilVrb61bR/78R+z7/ze77Fev2/1WoNJwLBMxqTk96481vH5y7mZZY9zzY/i+vDfVFCA+5zKNXKulm3NktlzX/iMNeZDm/eOrDQd050TzQTQSGA4HLFYbjIc2nw8RgNVm/SHNoathIMcCuFY+MZ7L9pBlAuanlQo+0WRFRtvg3rxGY7tP4pPEPlRdw21zwgda4Y2wkKCHQLkb7x3RsplXm1ZbzxjLgIzDdRNrdFy7n3MxRWadgRjE9BGbHmHHO5UxXuMOJWYY7GXJzzlNYKiJBTuLDdj0QLgVrp5gVrsHgkAXsoGMEaSFNSHchXYQfCaAAfLEBC4GqZaoq0DXouFDixAlcezsFObW1ZeIIKGPQTqW4bWAJiD1kMj8KhgJc1Spm8+Epz4josXL9sIleQIIapVO3Vql9d7Oplar9NllTlM/yaIyqNI0L1TotaGSUxSWnLQNHx+vUmvIewksUO9dPkBHvfUW2oSzJnj8GAimqYkdAstBtwoLB3ikbhfj4cxTyOALRCw9DPf/i3ZYDqzfZQxV6u2d3DEQQvgmE7HtoFS+2zGk8VKr8ovaG3LNpsoale5gyaIADrAQVl3riG5JFFtzmLbwa1osg08CdCXXpJHtknm2t94Euiv/dzcDrX466pBVf55/p15AtKTc1HOnCdwomIu1+fGtjMECV4i7SqbBhNXmhECe2wRBbZYJCStjK7sy77T+Asr7GI9yhcwXBel9VNOlIDi3GK8VE7w8ViOYvXBmpjMnbChsdrJ1asN648G/DfAngmfqVlvNGZUjj0Loz2aD2Fgw5ALiaQ6gbFca9h7P/BB+/G/87ettrlJHyCYfOF4w/YhQPj4QE+OOJV1LalXiv1qCvQ5qHsETc04SvPnypk0S5k9/6XPW2PWNxt26HmOrkOT6YJRFvtB1mo27HUZIRrmBRpYjNF5CVzHnLw5wdyrB7nYUwHiO61ahZWk2NWgpZ2OSQsOAB2LBTTMAH72qGUFoiLJAbxg0MActM+iYv0ZClUAfgBlRKw1Aj24Wrr6OSjjHqLJMHYQeMFsDtXMzEasjpTVACJRVEziXqe7H8zh6KglXjeCNyk8aE/gPVg5T71SHP+s19DFC5+HCL0mozsvziElkhnzcFhs4OfDZug1d1DFrhQMAdwz0dbRAyNE+uoaVbMW2q9hDMLuo+o5qqr6/6KgDT1uwXNzLLJvL+jhiY3hTz8Y8HxxbtCPE8XcT4dEKRPI+BzkEavcGc0czMtIcFdrjNBR+YnEJ7EP/4eG7JEr9PkZksOUOw8wXxrfTHYU+HkMt1aM9YLi5GX/hb/6wez2wYH1plMa8KNbdBdNbKfyGJsg4sDKDDokohvvdJ/NIS2KTH1Ri4Uy7wjNsVXOd8muIhCQBDw7mBfB8VJGOei69CdL7H2u5iDv72dcm9B8ERdpkBX0X/55XuofFy229apQKwCBaRdPvqRcPAZkNJjAO8IYKAdh/2D8LnWZImzd8wyLPCOLImp3KoavWbAxdrjQyRvGoz3nzaUMTDh0R+kluiosgP17opw65+oSMF/iyN1cCNEyQQFRJHZakHOVK9YbDehhjskCjhzROPBMRTOuGmGUBVpAVw0qF/RLPHfxov3Qj/yovedDH2LjZAUFXtCx4hWTLzX3SdAKFIM5XtHvHovMVawS54vIHKjUsIW9+NzT1hj3rDLp02yre3TktreK0MGPQ9FCp8/J2CajMfNHaJ+HqJzddaIfLblcJeYoc3VSmZxuuWRbW5uMWmVFrPPPF2BvVxYmXzDCw3Wn8mwys0pj0x59/H3W6Y/s3LkLPIa9vdt24+o1a7e76oCEtofut6OsqICVO9UqnCoHllWUlJWVABZs2AXDmVR0EClUNpqZseaEdCRdMqs2npNI8yS4cjE05PKtcHgzsdENFin3ewq1jWU136kp+g37DETOrXrDmpBID/pUFMHaABQVnFWR+Pzu7/pOe+4rz0qdQjAXLlBT7n1Ah4MhJekVeP14BTgbM2OsomE9WxMqAKV3CwIgzFP3+ccvOE/sfJCwZ2SO/AgWTdA5dfT1PKdmzrjnAPw5jI2lggk1TJHY1OItWlTqpFSWUMy/FHsSSL8XmP9nP/jhDHzR9Vu36JExXpTtsNe3/hSkCbSUcvpChagqK9U0GTdWYI5IILQh0cNDWy7Cu3PmTsCogi8WH4L6POfogqu750/3ZjkWQXtOjyUHyzk+/13Pc5eQc95xkaLCLOXOpULRDlh/l4TK1Smud2VkTr24W4jyI4P7dpUKjIbcYjQy9gJ178Po2f4CqL0zS2lhjbIMxqKlV7jXceHgVVYpfR4ReQUrFws87653+QLCxU66XcZXvBcO/WxwnUS01JEjUSlAwLuwQyuVEFEi0p6T2OQWHmoM8oNe4E0wR7m+fx78m7EQ1Oq2sb1r737/++2HPv4jtnHmNDvfRxMUDObgb1epkaUIZk1EzuGU+5sXr16KzHMAL4BfOw/ZPlQWU3vl61+x2qBt9fnIavOJdY7adPkZTaY2noAfX9h4MJAiCrw2OFdw6pBVLsD3UvpFfhnxICkJn7O0ew7TJkMDjBbPnX4f7pMTtsO45ogiMdfYxByJO6gn0FC93rLd8xft7e96r9056tiHnvp2O332nHW7I+t71emsXGcnKBDvPM7ZzDqdrt28fYcNaGbjI7v98rPWqOC4iUOsikTvXewfp/OxZaCf2N4VdNDU5si2IsEL98B6zbqDHuWd4UaqM9WChPMIP3ktIKJQmNR3/XV9c9fuHLatubFhveGAgHrhwkXufrCDn2HHM4XZWcM2N1SFiSAItNaDly/b1VdfywuMSIXA02YxVbLSm62rtaD85XGeSnJqBkmeiuNBhaZscoE/SOTLSVS7JTRgphCdFwOAXrUMWvV6i/4r9FkBC4G6HKif6GlfcNucF77dKX7mbLNCsHtG5DlxvRysJ23nSv/5J747m0/nduf2bVZ4AtDRWLc9mbOl17xUoawMNrTaJsoZeOYmWBWsrLkHr/M5PtFU3KDMp/4CUqUQ0GszoQVgXdC87vkIyvPIM4nQeem8ofLJnxfyppUNzMqXBY0e9FAa8XOn4t8LbwlF5oUEUbIqB03fXod3DJLHIeESPIZRkUz9ZRegSB0PlI9Ho178jRKsUAxwxfRF1r1jKNuiFbD2JChXpmudX+FC1hUpquOa8igjR5SCgcyEFG0/dSPJg0Mlge0kurCQh1WUoS23lPfaq0FrCxCvUYLX2Ni2Sw+9xb7zIx+xJ5/6kJW4DVaUFPmJ6HKESBTVyKuPpd1DDuorlZ/+plWKJSpC9bx2haQQsgqd/crTsb3+wlfNuvvWIJhPbdTvkdtEzmgynZGDBcDMwSu50ms8HLGHLqVy4J1dygvKjHOA2275sDB55zJOqDEQrbIhC3j0SOBzHKjTDoQH6s8r4ykcOSiYxuamNXdOUT2xubVjjea2bW3v2gz3vN6y5qkzdvrUWWs0NmxjY8uaaG/W3FBBC3mZtv3pb/wflvXu2q1bt5ncBSBh8QDoYlcOEIwgJrcT9r4AADU13RZ/rk2xG4M5+cr+suzCo+Qi8iFYwLATgWJnUq7bmYuX7PJDDzFAgOrp7Y8/Zof7B1yAvv7cs1YCZcTEsTpfDQc96w/6VKpAYYRri+NAcCFnRDWdB3hjXLH/J0Dci61EP2GeqKk7WxrSAE1gjvENUGbOZopG77hfcAHFOQL4tStZwE1zY8tOn7+Q53ZQ9s9yf9o3+23H9zoTUYxHzb9U/LGaC2IEH8m+1Yg8JkUK5v/LP/o72Te+9jWrzjO7ffMWZ18f4N4f2CArW2c0ZRkydq+MHJg4Gdu8BA4VM7WmUtxiL5xXZHG6YBUMu0kMbNcQB8uyLpm1NHnTrXXClXsAvNQcROd9bwL+pNconoi4Ihj92GAqys0j+hzMMWm9HdjSJHSXxcgd0NxfkX3upx6KFegUGLWEC51UK1H5Bj5Rsa7aceWFS7k2l6psKozCz917/LpkDu/3tl0AZ7rXyXCMV8s5zKWo1y1GoWHGcQGwow8iuFyAb7fXpek+wHuKyYNMP6ey3OIICu68yBxKVbz62YsP2AMPP2Lf9/3fb+cuXSIlAxUAlVJ+r0E7AMTBd67vAbku6g5polbZfFwdkyemoO+OevTqqFgNY2c8smtXvmbT/ZvWXEwYmQO4x9OM1AZAo9vtUhzQ63YV1eF8Z+JgJ6jVYNGWaCZCGw2xBOZc6FkCr4CADZdBw9SqVFlE28TcU8Xd+hD1rzYLQQUieDoAD0YGWj1WkUSsNZi3aG3skHtvbmxaqwVHPylqQI3RUySb2tHLL9KDBpE6d4uQ1dHCuMI8Rkr5aLx4EBC0FWgZHAeoND9vmVHJKG1jo8XdBe4n3ovvRm4EdA26M1ljwy4+8KBdfvBB29rZYd3Ko2991AadHq/z3o2r1jvs0Ka4121r52ULLm64RqCCsMiB2gA1lIMjFtmIhNF7Fh5AVXjnLKwMHp/6b8hJq/y5QI1A5Pswv+lRjteFkyXuMzhRNaeAGsvqdWvtnrbW9k7ea5Zt5rCwuEqI92gJzDV2A9bYLWlJqbI8tosc4Em0i/w8eW/+9Lf/z+xf/otft+lR20rTKYsiepORHcCPeZZZZwJbz5lNgOhKhdkE7dsqqF8FyKu0ldDgMqO0lD8mY5is59ldx9x7dbI5FpIlgylfmNac42oSdN3nrD6XRvJMViUvwL/ziKnQXel6yJBEqhJG6Q7a/h5ayfrfl8Gc0507HU1ydUii7zMtTsXFRwTHqNFljUpiimuPGDi4eA60KN6gfbD7uTMRBjAPukhnSB28X0MusKBKfFuCgcZ8J+VXZSokEKEjOgU/e/rcWSotQMNMJ9jeRhsvjyojmQmtbq1uje1te/jtj9nZS5ft+z/2g1ZtNaluAX3AaAaQ5P1IlQw8rlVaF72kkyGNxPl8rr5OJIm5TFF+HTL4h1lyybLRwK5d+bqNb1+3Fqo7x0MuhoOBlCR47eHRkaEm6PadOzxnJO7q1QpVFtCQIxLNxadhJcykvztksphMeyWoL2jTC4qnWqYLI/z9eV9KJbatG7Ox9oIiAmzhQ7KJpB0wEwuAlGVKeCIxCCoGPDKALtxBFIwh4ce9FKPTZrXFRWQ0HBnc/xBhQzXTbDT1vaCKqhXSO9zFzHCf5z5OEpkob33SRIPeKZIJYmenxtrFlpJ9BqpV29o5ZdVag3z06TOn7ajbtUarwZ1t+/CIu4NRvy+JbinjooCKXUT8oIdRtxBJevHlog0RXZMwYENtWB3PmKiHVBTSQtxLADl3k+5YyRwSJ5nyGZqTWqzVeBn/SSmD7lmlet12LlxikBI4BjDHGJRYRNSNksaS70YCVONUHP06MI9xfF8sY0TtYP7SM5/O/v2n/q196Y//2ErjoS0GPRtNRraPsuX5wrpUKExtMNQWk7xSJbNJec4iBp4sK658ueG4FE2gogVJy4KLJXQxmxbpRRfRrUluvSkQXgvm6TvvF6nf/+/iuYvPTFdL6pvdipeWvO7pQmAiNoZ0SuAdNgDBwcObQmCugV6hN4X7n9PMyd3pvKItLETFhyuhxW5NtFFVgo19MX1ko6Ey3SHpLYHJpopHUoX0pohqOc9JE8yJqryv+CQY7rOwDEBlmV1+4CHb3Nywdrdrdw72RbWQM9fkJh+PvIohiTazjVM7bKW1eeaMbZ4+be958gP2oW/7MCdzDMSUJ9bE1yN45HWAHa85BuApn56U9R+jXEJ9RQ61bOV5ZpXZxPZe/IaNbl2z6qhntdmIrorDwYSmcjg2ROBzRLNHh9RxI/mFyBHXlHkEqj8kj8SOJWrEit0CyEYUu2gvwwWfBXSixSjP8/L8na1t0gYEFETp07lN0XCDOyHQLqo+RfRL9QsGEeWFWgg56tgFXvpu8vxBMdHrX3YDpFH5d0S0qvQGaINzZ90J7QQw3NSMQS6PEkXQtAo4wLEkGk6hhhrJsMkIb6D745RKlGaCkgDtgtch78IGx+S2JwbRDdR0+D4mtbGoMAEKiSUa5+D4EJH7fpp4onxcVFXi+ADCGM+g+OjZ7wl80qeeYJaCBZYJDubSXeYgjnsEoQeAH547OBtQgKj+PP3gW9wVMSrKBRQMbJxm5NmH0ZuzFHkHId+9ryY+c9XLCSBYjKWiJ27pyvPPZAd71+1zf/hJe/0bX7PaaGCjUY9a4f50akf9kQ3GcxsO5yzywHMw2p9VM1b46QJBP4rIIcykpNllxnbFKCsi83wicpt2whZi5UTWUTLrdOZLUL4qML/HCrFuFcwj8pN2OS4rjKKdKBDSyUcuwBOaHOJpdlY6XEb0vrqJE8e1U4pyuWs644KkfZe8XZiXwYLK7Tu5LUlBszkTRwBvTDKUmIOZZ29XRoUl0j+cgF4lwEUhzPgtowSx0++zqpOS1WrVPvDUU7a/f2jXbly3br+nZBNBiwfC7wZHCjBHpd3Wzra1trdt6/Rpq25s2VPf8R323m/9gE9w3ZB193ZdFL4K3OntXAvq4Zro37H8Gq0+OF6mhGGgNZ/b7Zev2GDvDSv3j6wOShEGWEPUWUwo/4OiYtTtMPmHikzePa9ABGDS6ZDJNiXcjj+UoGGNKIE3FnkvcnO3T0TUrdYGG55HpM5ruwC1IM6fCwIdAYP+cLtjN5xKlU6erSp2YhyLCqZC9aWcUyTuYRrpZnDrVQUFNeGNjrXoaBwwMqXxGpdlj4hcFeaAjzEb4MtsHFVPwhLuPLlllhwS9w7Arv2UwBP5mfB1xL85/EN8QYmkeHFF34JX/zieJZPtWntyMOdUD8p2USIVhkWWSehak+EBqKJyo2GnH3w4N0XT8QkoimPy4iDnlXOGwoUGgqd13bKWc4snwVZw8Tzk555/LoOh0N6Vr9vTf/LHNryzRzP+eq1sA3i2oCP5EJH5jFadncnIhovMRtmCbbLKVVU5qW2YN21g7i9kQoVzGk/STzbALy78PTA2/9O6CX/vuLqgR97M569bBOLz8+9ZWRzy4pzgzFe+KKmcz93n8pdEYtIjNEZPHsaxEpV2Arqp0eGFPRW9SzqfJ6fivL2PQRavcCFBhFVlZEm7Xq+aI4VBHXTJShCkuFdFqVqWpWgk3mAgVcF2dmLD2dRO7aJBLSLzB+3WrTt25+AuOVlQLoiQQMeAL0c0zmOrV9nwBAVGzc0N2zi1a6cvXra3P/GEPfXt30X+mQvPfSSHKdinEyauY/r+3L88p1IKLn05Mvf0LKLGkE3OM2vM53bnlRetc/Vlqw47VhkPESISyBH9guuFRnvc7xsM6uCCiKIcgbY3/3XlD481gCx1FPHBFGAXCcb0Z8ASIl5I8UCFUL7JyA7SOxGDQbXFdeE5umUBSQG2XRSya0dfmLBF7KintQMsdo5KfEofvZpNKn7nyBMPqSQoi95EUxAgEeTxOY2rAK64NhhPiIhdFeA1KrpAXFhQTetBoXb18iIPUES9S05d+LXWbCjOlGRkDuYqalQCTEFQXsfjl2EpbluI6qqV6yyygkSROYqS2daZs7ZxDr09CyfD/D5wl1AcZ4gBuAi5tw4BOKm8XhrH+UEUR6MhXSAedxRJnUjpC889m7WqJZse7duLX/qivf78s3Zw4w2bjfq0+ITesz8YWw8cOiVPcxtmZp3h2A4GfZki5VpnJR0UdyhCkS7VH4mXOW6QMsfLGd11oLtusv9Zwfl+rz+Jm0oj//WvuXd7tZSLX/d+RvLeQDZ3bfSEZwzoAswxwBGZF2oXxgBuAxoqGW6e3boX3Cw7cXpjDG5b3RWiBgOhTHIxeO3A3hOJuqGXNtNTfDqzRqvF3oUwGwLVBl4HODwcDXlZEa0yCYYKOSbCFtw+b21tk4dlRWOtZtu7p+3iWx6mRehHvvev2Bh8Z6ILT0E7vV/H6ZE1CpwA7zVuiesWg1yPTiQH1QF77Myai4Xtv/pNO3jlG1Yf96w06FmJFaAAdJR8gzeWT8sAHHmG6kq1eCM9pMSGZzMSIzkHs0jAx1hg7Ya3SYufirg1cnBctTrAHNar0ey8qN0Ql8sMa+I/43wXdkbQiTPM1TwM8yuP47Vzjih0KSfli4WrtE7Q+3qHIA9CqBNnRkf0WAggOImKSDMAj5WooHVct8nX+/sK2HKLWwKgAyF2kQx2JKWMWECwV8nltqR5WMqqBYd/d/qEGOVVrDyeFOwLsa6VFmX66NQrAHPpx+HuqnWqAAAgAElEQVRjDm+ciw8/bKXNHRUSHdv56QrHohO+5dpNyHGRdgE+0JeBPAXwVUqgQCTpiLTA83p9/mvPZg1wdKBV9m/bS888bbde+yb/WwwHVkKWeDaz/mRinf7QetM5m+32J3M77PbsaDQi3wXlEeMEhoSAD9Bc0neKM0qSikHBiEZbkuesm8T3A+K/yN9jVU6TtrwwEYG7POikHcCbUdDwRvvgWVLb0Dc91CUrvucRZftxqP1W0b4ujocUikvDWECEpBMkjNSmq38q1TDkHbVdVWecikEW16ii2MHbvtWQAkT1GkzV2MaGQA0OtLW5Zd1Bn5EJTPehNMBjPJrk21o2esBuol6zne0t29oG3ytOGdvn3bPn7MyFi7Z77oL9te//qDj2JEG5DszXUSdrqZa8XVoRPKRRfPGeAL2I2MVbg9tGTr+VLezw9Vfs9pWvWmPSN+t1rDxHwnfm/h3Qls9sNhlToohdKnzZkYijNM4jVVDnUDJAxqYgsJybymlsuZqIr1ennRzM83aFGjQEc6hUUC3KpHsk1cyq4L29DB/XOqgI0RIwyXOdFsFcnbTyh/+S7jpXd6D3ajuHt4Onz+WuZFIKldQqgAWQ8dgIangDKliDLkEyWpH38nwER49yeuU2FiTwIvSRDUHxgMJK9Q54AIM4rsKwygNPoZ+OnGMjaQDC6+kfiFAIlAq48ulixkWk3moSzB967DGbVhsE83xBSaiWFMzDmDlokfhdzhpOI8VJ8DOOI47GcMEVqK2q74zwl6eff5ZvAwCUZ2O7/fprduuVb9q1579m7ZtXbdbrUOM5mo3lEQFutNaw8Tizg07POgB69DYcjBlpYZXFhQMri4IR6ju5hLp8cYVm0QkvP/4skfj9Xnu/bHCsnIm4cu3acBI3f7/Pjw+Lc1x6PfXozih6JLbkwKgRx/9XBO8ukLyJPoBRuedVoeEFgiicnhi59S9ULKBszJo1DE54iosrpzkRaIEoDEO0jmQek1JTgjANl3yrmmXQ5JbsCFWRc1U2sjUWxiP49nrNWtubKoZpqPUgwXyWEcwhk7tw6UH72A993CvgEO2czJmvRizrwF2Xab3OPBKrxftUHRi/UxkCOR4SmQuzDVtY59rrdvW5L9nGfGSZW+FOxnNG5tTXI6k3HbOkHmZX8B0HkNP/n3r7hSxtgeglqUB4x6LewucDnhV1osQ5Ik/mNNy7R3/H/VBkDkpTScS5c8olVQhTRQaQLxYqnSN2C/DUYczrIUUK5t7oPOzM3I9cOzclMiPxibGyWszH4/O2iPGpuXQxErDgpL03QnHdo5oaDd2LdmpSe8TO3seEgx1ySOxsRY5foIZFgMVsacIbgSSnlBNVPk04xii1zWeOH3IBmjr2sMzQZauVpDenfpxmcxUrN1C7UbIH3/EOG5VqNsX7Irmb03u+iPjHK4ou9ObxuwoOl8c/x+ZKL9DjoKQOVFyo4kye/tqXM+gvmdxF9no0sqOrb9jdV162G1e+bp2b12w27Npw3KdNJLrAIPs9Gsxs/6hn40pdUftwaP3h2Pq05gSPiJgLgO4WjxGJeD4l6Aee4MoidD+ALhaw1S3IWhy+55PREDWNBFLAjWOJQ7xfT0VO24RXj4GmyPz4akvOPalILdrEFUCuoVmcqwtfeF6KpZX4LIqLEJEbjYoQMgC462yYULLNRp1SQKABys8hCdzc2GDSUz4VmYE7x3mj7BnjAs5xiKIxTgb9CXdiQ2qaoVUWzcIkWr1qjY1Na2w0CODwxkDyjmqnctVam9v0uHjk0bfZx3/kx1xlIIOj1cdJoJ0CMQfym6BX9JpIoCWgD48SRK/wUEfyMyvZpi2sd/2qvfqlz9o2PB87RzR5IpiPRpQA4trNZxPK/2DLziYErtoAmAPEURDDbbnvUh1uGcEp4S/lRfDg2KEBzPJ6BqcGsNACzBu1ppVRrk6lkDhz0GtUOznNwh/c9RaL1cyLrgLCZFMR3nKea5GqVpWPniyUKmW5vmI1B6poVsVCxx96Mqp5c/WGJojPhZItUJ1K47XYvUpKGHBceDrpeOI/gJ3qIGQ1HMS3Ki1TLjmq002RfQLuGj+aZ0G5MI9Ehl9S4BorsNUxao6Lgp0sip+2tuz8Wx6yoaGblld3+vXncsT/hQtN2Nz6jiShX6JLUjqWi+Ny6sIv7jIuKqnLdSTA/IvPfTFrbLRY5cmqsnLVhnfv2GBvz/auPG933njJ+ge3rdvdt+l4wIQGZVHTTCqXecUGTsPAqhP/7k2mbEjQG4OSCR1nSBBFt/B2+cDKM/Eu2ykOL4dtf8dxLmnNbmQteK/SKMWL3IvhTa4LxSYn502Wvm91XK8TMyyBenRJCeVLJFJ9C6UP9+1xchKc1jApQmSk0cvorIZtOTq1VctWM2Pv1ma9yt8BAtiBsVUWeF3XQON4WIFYxztK1BdDzyvgkecKeG848sFwiqoDV6/UKjVa1xIImnWrNOpsjomqRhj7N+ryc2k0WuwNigj/HY89YZ/4mz9Badkcdg6xN4vxkEZaSaSTR9O+Dc+B3eWd6+gXReaFi6Le4wIJWOCCYsLuApF5ltlWyay3d9W++fnP2E55YfNuW00rRjMW0aBIBVI/uC0CrMfzskfmyhXg2yDVxDXDT1XCin7yKn/3OBK8imMO8URhy0CgpB69KpdFGnO5VQKNq6R6guUrs9hQP/m56XK4pQakhT5CyYDmlskURfLIwvVTOJvaYfhnLtljAHjVs5M0ir8+nQRBBmjJ8oprB0nlEzRWucA5mOJ5BgSJPwuvRmIHogA41+TkeYBlkHPjMg9/sBjmtS15TUExHhYAKCZvoZwpSwxAlZc8kKDZp1YfOyhQSo0GrYlPnT9vp85fsCE8X0izeCSeegAVd9ZL+xMOPXYgK4HMsTGcV9frCi/tVLniJTTLl77xTMbIix4E8DEvWWk6sWm7bftXX7W7V1+xo1s37BCUy7Brg6NDtdii5hY2nMauKNh+AMxhrH/YH9ISYIAk2WJuB72hDSFwQJGR33xGoKBeaNqlC0mOkTarC11EcoDiVSU7KqAx+MEYqWHSU0TQDoNBYzhYF5GJtm3M2CeRcTEo14YbuSTKlYfHFo6cjoktkH+vcjweFcW7qCYpqBNuHVnM4S91/3AoVmB+BM6UJd3ojjPLCNZNeGfwM8ya9RIti1t1SNnKBHaoWSh44UDW9aP8EAOzVLKt7S3b2dmxHqoXYQU6HjPiRKUgGpYAuGG/imizPxhxmyuuURLEermhxgg4wVrZ5hXkTUrWbNZtcxN0S5NJVHQvRyEFMv+PvO1t9rN/9+9SLYXzgcoGg5Se4jR6klgOCwyUMrE1joiHOuegEQjGGj+RMAwLCTVVEVhPxhM65kF1g7mJn7iO2XxkLfj2YwyPh7bbqFt375pd+eLnrAmPjzbG+5yGVWNE5pAnouyd7d+gxFAzDXK9TieAOMJOhiCCpDD8jWZIlGJhDMsDBTmI6iuNCht24DzDOG2G+9tAn1HRVPAqQeEV8lEqq+fUtmqFDuUCc09t8yajwAm0ABddXVcs5O7ZqcU/m1u9JIdHzoGImAFmAChcPzTj8Of5Oe6j7fGDcl6rO2vOJ1V+sx7C5Yrxb5bLe/TM6NW/m3M4j9p13NgtMpzJv6MALylDVH6fcrUCPF80fIHT1UoA1/9NT3b/TvybjS2YZ1J0LgoSbRDrvM8ZCo7KVTv7wGXbOnPOBrjna8A81qigjbRwxfEWdFK+VXBMWGUljm1al54IqsVx5ekrz2b4AHhwMDExy+gVXJ5NrHd0YHeuv26He1etgya3h3dsfLBvk86BlegSB0Mb8INzWkF2+yNyhlK9ZEwODRYL64zn7Eo+mIytOxxzAZB7nAbNdLIgT4tIJ7q54ndybSzoWA6bV2kMAjs+zrui0AEuZK0hDsu3l4GyGPrgNE8IydeG/MU2KWdM1DE2CfSX93FR/CFiOAFq59g4wKlzVniWeyrjV2iWVb/DCBI0CXIVPM2F2VbdbLdas2alZk1W6WX8iWpECh9gdOT+6MHZoi4A2m/IBWnuVClZc6NlN2/eJgdMJ7lsblubKK2GHbLZGLpqlJODTkkn9gIRDCreyjYrZzYrIWeCZs5V29xo2vbmJisa4QfebLZsOB3btFyyBx99xP7+P/gF+mtgylQR3dBMCtXp8M+HjazTOyhmYTQnwJwhCbWQR4lAesjzhaRSvH+U0IMyQrNlrDFlm4/htierWHb1QfHNZGi9zr7VywubDQfs99kql6y/f8uuv/SilacTs/HAKvQGkT0sDpKqFW8mAdoIygQlHJGakxyN2mb3egeYQyBAV0lw6lqreC3Rq2swGtBWGiZ24xHAU5QWfMZ5rtzpyDubJZ8cfBoE1TKuy0wcOrlLBw0sQAR0+f2QrqH1AIqVgsaY0ViMWnXqxH3ScMx47JzkVXjNczAXMAE3BFwOlNoi8uwZmRMs8bsqXgmTLGxTUZHAOAl0gkP0z8sryJMFIwdKOjl68jKUcr7K5JgRUzPJ1bmjBa9fPfrN5q6Wss6VfYYsF/BZ1XqT+cIFrG8bG3b+oYeseWrXBhi3a9QsuYolkaemFGEurTwhMg9AuTflLOvi4LlKT7/w1UyOZvIZxzhtYPCg7RX8k9v7dtfBvLN31bJ+x9p711kpOp+MbICO6+Blaw3r9Qbk0CZzY/9CyBihR5+UygR1uLkN0fZqsqCPBCiZ4RyJNpR0a6uCe4JJp64fikRDu8rIy1c3DTfFGQH4sMCUMkElvgCyiEZjPSg0NeokUriwrEbiirGZzecNkRwsWoFxpefo9FUxnyBRcKGBoG28J66wWNFSU5ORjR/QFZiOa+pKhEgKkTg6tGAwUe2GwZSZbTRKrIwDdYL/tuEiR5CvMAqH/SoSKliMabnqrnXkrN13vFZryhwKKiOC45yZ+Xa7wy0/JhoidLjEjehJIj8ScMpcVqNxMAY6BRKugClnNgGolNG4omHb0JU3W0zswTAJkT4TqmWzSw8/bL/wD/9T9cDEwkstvDLlAGXQP4iG6MyIfot0GUT8ieOdqjKRksyyZRM0UEYxFM5fuvVqaUH54GIysMFh2+ZjAHWHToe9dpcNH8B9D3p9UhPwXgHFMp8O2fezgsbOgy47D4HFYKI43005FeFkIX3k8q2/rBBy/PACnKiIDJUXi+yoQZZdMB5oxQhOHFz4cDIitYIcFBcFzldwxFKJydQMESG6CBXW1BrbPo9gMCWDkKI/rSIebWZp2qYkORYRjFFF8BEd67hYOUyLCN0DqG7YbMX5YeyefA/sWnGd/Wp6SDunAsypbuP49pUtkoBLPKZ05Yqq9UhjLPwbAYb+4K9I5M/JGqNP8GsRiVw8VyOYgyRQxbNoHq+k9kp2LLrgzGelik0w1pqb9sAjj1rWbNrYI3MdQlo0pOMpCiKLyBzPnwTm8Tkx3Nb9nv5twSpePUrPXPk6I3MOSOg+4SkAU3kAOm7eYmb99l27c+11696+bqPDfRvcvW29/Ttm05EN2odsu4S1DFtZrLgAZ2ypsR1BFyNolFE9iqQQ6Bh4QiOBNoUnNjwYEOWDl0R38gGMl8o2HiEiQfluxpUyZERyQHOOGDQCoi6/oUjc4RF9D7F952vzh2d10t/zYoaI2JdHU0QGGpwMr4uh5ZwhL2RcUCY05avCRzBDvsKTy2SRAd68sHId3LV4XCgZ8ByAGQnzjWqd+tZ6uWSNUtkaoO0WmW02G+wAz0rOKgbMjFto3DM5K3oClF7UWCQqBjN9HBHoheEYSgxRJ8iVQE9OYGQnGID7nFtK0BmIYGXvmfhW8PglX2YnGniAVNC70sG8UbeNRpMgCzUAfcJrMOhasNHzuUuX7Zf+q/+SSXOURM/hVkfNOSyV1exE22vtsOglsoBrJ0BHUSB9qOcLa1VaNuwNrN/t2KDXtd7RkbX3b9ugc2A2GlgFScp+x+oonMoWNur22buzhTLyufH6opQdftkAqfl05JG+gETONqKxeOcjCecKEBmXxV89kZHPLgc27iLUQJi0hFeH4vuRWGWHJXSmQTCCz0LzBdBd4OYBeDSBgnpDyUFYUkM+CqjHjhfRPo2jPBjCtcG8wSUE1UspfTJscTKq6VG0LsDUsWL8YKeEHqZqZq5EIEHdaRbFIpqDUEbF+Ges7ZuG1WR/UGVBazj8uMV0eAKtUzUtZ53iHuDrcelRjcvvz9E+Ptl/JslUCfmSyUoVn3YObAG3tKCJIqJnPZOM4stHMGTb2rEHHn2UvVmhZLlnZJ7z3OvBnKhyn+g8htO6KH3ujc0F5t9wMOeKKwc0dnopl63eqFg2HVu9AkfQm9a5e8s6N6/buH1ghzdvEswzKF06bZtCbz6eWIbyZmbypS9GQQUGXw8AAp4xK9HUh11RWhs2zBbWgXkOFoD5zLq9iZVrZTvsDDm8JjMM1lAMhK2qk8rs5BKru/uJsOrMy+FBU/hN5nTzTH/cT/yJfFcaRqwkHBBZR1MIFehEQkfjnzyll06n6B3fy6IGZ/BiQ8Q6BioZaLzG92+0GpwwrUaD/O1Gs2aNSpkUSgUg52qjGkAd4Iy+lNOhVZuQTE1Y7n1qe5O6cSgt2NnFG0MwUQeVEX09ANBI3skiFJbHAHry0ygWgvQOPS4nU+YwkEthcRc3MV4U4taedEbEWIE+HYZKDua0dIVlaGbWqjV5Xqgk5UdUK3bq7Dn7b//H/8E66G5frZJLhnUs04W4vHkdxNxKoErmC6vbwhrYCoyxW2zbwe071j08sv07AO6ejenwN6f/db/bttl4YLi0NTQAwc2fju2tjz5q1197gxV9SGRuNjdsjgEGKsOrKUXhqMw71u/cV8hX7OBvEbhwuXSkLLb/gSzy85aap9jl8S1eg5FlNeYUuJmsqDN8vYmk8ixvlMAFgDUc7nfibeAgi5zWoH9WZyGMVdqXz2c2QuPsGRbmqTh7vIZNQ/xwPRCB4VVQNsEdQyHDYk5G5oWLp0Bd1CipIJS1w3HME5fqdxCWuQkHn+qhc07cKcQItTkplqNbgddxCQG5+DDIck4dYy2dxvrdF0ePyGOByX/6+ZFyj+rVlEakOZ38ieaUJDYJ5ptnztmFhx6yAYIe7JbuRbOsgHmA95K65y8A6IjMY7SVvvL884zMATo8SVT9zSCp0qo7m4yYUFtM+ta+e9NGaPp8uG/dg30bdw5s3j+yeb9rI7Sy6vVtNhoxshwPQbmIAsEDLaomE/j8igtH2yb6XKDPIaJEFKrw31PapeK56FI+npu8j6kQQHIJDTMQPaph7dLt9q0ti3Giu0/Q2LRBcU7Pg3Ss68v0+ArdwvfmepvcDS+eQ+NrDnpnXGTkr0GP60nOGHQHImcksUCleFeXBuxLM/SYnNpmq8nPhkwQ1xJGR4juyekBYOiRLa8V3CZIprDooUtMa7Np29vbTHb2+31rHx2xjZkcCOeGhFxQJWoiAW5XUR58uhGF46wB+NEthXarPmFY1RtSNWz3qWZRhMmNPU8ejZwxbmSjChUG/rbRaBkUL4rM0J8ROvRt+5/+yT9hfQKDB1fVQAc8Q2NkmEdxdzNjZD1sH1l7b8+O9m5Y79YdG7bbNusNbTEdWb8t32sMNlxbSCHZO8DVHiSBnFs/f+GC7d++Y60G3BrRyBnxFvI1ZTZl1i5GDnjikN0XNZ1sTrUpGsT9UWIe1yfGIekoH0ZYOIrQ0T2LJOKWJC+r2mAEe1gBKHZRs+mEcskaXP7QN8DnkWq+FIGr0rZs8yoSc/KSp3KGSVXsjDF/4J805ZwZzZQnwD1mngu7Ko+pIZ/k0TNBqkVHMUvRujD32S+BwhMlgQgdu/fw88f15MKV8+a69vzU4MVzalLPMzLOF0RF6MuR6Do9mD6OQRKjjFDIBeXpX5cnX/W8ErAJyOedtwowl0zRP8/HMu7nFPcZC2e5ZmcuP2hb587RiFDB4PEK0Jwz95ORgkrnFnmCJWXKnyM612YrAfPnXniB38BGu7gs7K6hfngoxeZAnU+stJhY/2jfssnYxp22TfpdG0CyePuGlaYDdSofDGzW77FXX699RPoFgxMjHbQK3OZKJXgqN3gDoNtl66nJzProMsJCFXUfR1um/mhCYGfJL/kneGtjoC5YVg4OdgyQY29KKAYARpgn4F29QxJ4al1C92TAv4ttZa4cCUnLys8YAKxzQ6UsfSd8QFiJ0TOGCqYDk41hfOWDFMk50BQAJ3YN9/CB/SErZauBQpiik4/7JCMqxu/4W6XKa7axIcoCx31697RUD/g7miizJRs6xaibDCSFA7T9Q5TNohHZJrABBP5z0CGQEMDl8AaeGgAPkENkR8UIqxdVBEPLasCF26zy+wBmsEZlcwcoWnxisScjJnvFmuyOAzc8KTvg31JtNeyf/ur/bN3RkNE8lDro5QgtPLrd948O7HDvlh3eumEHN27YfDKwSbdno86hjfs9euo3KjVrgJ9HvoU9GhWR4l4geQ5VFpKq5GXJY8vdjx2N5pk1YaE67Fmphh1kyaZj7Ear3EHMEK17voY0EdmTpGWfF3pQKOjBilQZHt97chMHhTkUeR7uDBnF0uKJRSwMaJhTgMf3jDsqLOQYA7BEAN3EjA2vsZKSvjroMxbYTTs3SxoGi7PLI6m2UX5kvBCIY/fLHTIoHthyYB5BG+9+4LEDQ16HCdFkZ6uxrd6uyG2IQ5fvT3DpoQSR8kVNrON4c9VKJOUh/cubKOpV0UGsKO1xXPIDWdUr5Om/4PsJYkrfOuMjsA/76ES9IlpIywKj65BlhpwSixmwBdcXiyyqVestu/zo26y00bQpAiEGRW8OzHMg96Tv/eiVk5Kf8byknLViRADMcXPIMyPXyOSjNLNIZIGTAl+JJkgGhcvhvk3QeWU0oPfz8PC2TfpHNmx3bDEe2rTXsWo2t0GnYxU4nGFLDy8LDBo0oZ3AvAkDAu2VplRUgJbp99UcGJOoPxha6/9n7s1iLMuuK7H9hvummCMzKzNryswaWFWkyEZTpNoSDNsNGw3LMhoS2nAbNmCjoX9DP/4xYMCtXwMN2LBh2LLgD3dbgNC2WlKLboumRIoSpxabRRZJkVkjK6sqp8iIjHjzbKy19j73vBcRmVUsWnAQxch4w3333XvOOvusvfbanU17eNzlFhybYID5DJ2P2FkcNxiPIeIYszM8ByxbeiH6a7JTPAYtJwHHExQvTvS6hzh1t7QHFRHia/3Kb2wpo1MPdb1epJEGa1AooaOl3FHFF7x5SMghWiQxB8qmSr9qmgghOgTNgcnnkxfbYpTBw2nw4hNP2PYOOsg07cGDB/bW22/SOxunwEgbSg+rWL/X5fvpgYJd0GjCLveYPFChMEmGa4dA01UEuKaMOOYajLg3WBBxvbDjoS+LR8xst+XWxpEoIziz2a7TBKyOk6KIkXmBps91RnFQYsi3RB3Sq426/bf/3X9vXXDajar1T45tcHRih7c/sLtvvmPd+we2wC6v17XRwyP2fkRCXv2NMfFEhYA+aWIjR+9qdD0SGGJRbVTVPJgLETzYF3NarLKIZTbn7nGxmNhw3iWozqZqhkxwnC2siSgMcsZ6U/axtDzQLox7DDcyY/SQok4sfjKbUrSbGzx5BS/9sdWMBONpMhvbv/W3/0378pe/TKoLgQ8WVIA75gwWbYUikvCmPrwej9ZFqOt7OkfFxCpoND5GZx7ea9Asso0FmC9sbFXrVao2pMJHRmLYPbNNpC/6lMHGjMBuBcohSlsLjsPlYuJeQbBgVt4ndqWgByPaV6To+QW/Xlx4fYcT1EdUYqupuVNT/K6K0FfaRWp99kNLL1NSKb6bjnNgLqmUPirZW7pDrphxpQVItCCdHBsF+yNXOpv2zCdeshGOWwfFmWnfz0iAppRZYgdW5Ym+0uken9Ihnv1YvFZgjsjcdySv/uiHS5nayw+AkZe3WFLnbVS7oaAIUQiW84l1jw7t5OiBFczg9G067Nm4e8JofXh8ZIvxwGZo64T2chgcE5RBo5chfC1wPMm7oGmGvSTCOrYm8+gVtw7WnxhwcKs7QdJqNGK3FGwV4Y2NiOZhr2dd0DXgnDe37dKly9ZqbdrBwaFdunTFDg4eUGGDyAeFM+PJkPQDkzugCqYTa1ThBy6fZI/f+Vu9C6WUAI0wHqB7vBo5JL02XeWgPgEAwLcBIKDdDEARW340E8DzAf5sPksfb7MFup9gmHK0qDAHvDWAvNPZYBEPPFGg6uj1+/bg8L7TVHPx395lBQlLFgAxKbqw0QTRLsATfStnbmRUo2wwvHKCJaanDpLWWHSjEa5mkYpgQnkRwmJPCmn5qyiBSH4djnKheJAyB1E5fEygOcfCA2BowDq0XrN/+Ju/aW+/+Ybde++WPbx3z8YnCBBG1ntwZNN+3zr1um0UcMaY+7YeOwFEG5EQp4uTNV2bvoQShPSF+m4WVjDSxjhpbW7YiDp9GIo1mUSuQUk16Fp3dMSiJWIyk4G6RrjvqE5kR3nmOASJLqjziBxXwb1XGOGV/isAUSaV6aWNMabiH+jGNzbbNhyMOa4gK3zlU6/Yq6++ykgcwcLJSc/29y+wSAljAkFPgQAFCT80jdZsJkWBqYxxjEgZCW1w52wIMV+ymQiCJe68MG7ZCKN0Ll1i97uoEJgw/3CtQM/gv9EMlOaCUmJcVzV7UMs0SmbZ8Fjnj+8BWo2FN6gd4bXyBGKiQEqJCyk3cu4gCYLScL49omiHKCnBQFtq1xc7W0XdWQSedeHSuiEVj5woBeJciHMtO9YWlr7jI3Dv9DvI90h2Q8myKOrWny2svX/RLl2/YSMEmfR852QpNeQOyMnqNgG0B3eZ1vwsAH+0FFHQn0fmuooO5t+5+UPlbSJ7k21OGP+Cd52OqWfFTWrX6tY7Prb7tz+wCjoOTWDGNbXKdGTT4cAmvWMbd0XDzMdDLgTghGczJMX9L9wAACAASURBVNe0XSeNg6QPW7mDIpAmFo+Tf+bKr+0cnPwAxhyMLDUv6JNw794D+9wv/pL1phW7e3hsd+7el1Sx2rTDw4f2iRdfprxPTdLVgPeNN2/yXHASr7zysv3w+6/aRgt0x9KuXbtmR0dHpYEUFDqI/lDC3uuxGQMWbOw0EBVix7LRapEiwISnDSw6tDRgti81RrPV4PdBv1ROQkxq7/kIxQCTK0uzwXCgbSsiSHTz8eh2gF6TBBnnb13SSHUJ1AqIrL0RvJJfAt/gQpGDoK0Cd8uuhkDlnvOreAwGUanYxbf02thrn5Jv7ZXn81AodLupu6g2VviPPunOZxbVJSNrADvkqEjSFs3Cbjz3PMfJAtJBdJKxCp0bEWVTXkhKSxF4OEOCuomsJAu+kOBEAIJomx295FuCYzWWKJaCp0aTi32lBYuBwtpoajAcWjGZ2cnDBzYa91jRiEnhGQDfpUm2ok5PUccJN0Pt8lQ1iXix8IhYF0xBZ2zy3TsEuwmAbAOLifqaqj2bOubAfZG7Ki+u4aI+mpBGQ+QFOhKLII5OKwbFohzLrRryTyPOFRyXTSrwHZeItqfeOBmKKVhr6HtS6umUDLqIgWKIaB405xigjiTrssqCQPwbjylvpWQsvgvuo+gr0SxUanG3K227ipQcVP2cxTKmduIcK4RQj8QT2DIH5e6gBPNIrkbTCF3nSN+ymjUlV50fD0or48Dz1zCKp6GcABnzRK3hNMbdxdtqTRUKdWdT23vyGdu5ctVGYAhQY0AwzwqCzgBzgW/QTSVn/nHBXHO0tPCt/KvXf5DAXNezVICU8xZUAPTLrF4BGtvBnds27HdtDN5xPqGz3BIqivHIZojUB12bgYYZ9G06Gdl4BCsAUBqq2acVK7aRDBUE7OrS4jdF10hdTrwSUFFdQVBAtPG3/51/11obT9gI/RlZuNSixG1ZNG13/6LVsXgoS8LPPhzJBXI56jNqgoStOu3aGz/6Ae/fYDjURKxU7JMvv8zdweZmxz744DZ3F4jOjx4+sIN7921vf4d/QxUBkIFCB1E1t/b4jOWSFYdcuPz7sZ21e4cjTRQcNNwIuT0t1Nk76A2071JuT6XP3O7SPhNFLPp7wt8aTGxICzqFmnjweW6lgHPypsugW1IfVpei4r2Y6NFIgAlPH3uKPMIm1cvBs2IKPM++lazWm1G3jHHSYNQzs3ZRtRb+RlSMHpQFeOkKwWoD4AblDqwE0M0c8kMW2qiARWCnHA4CNOx6cJ+wuOOcUAyEz8ObZvDd4GSGzrxqLUMLtMJa7U3rQi2F/E+tam3YDCyX1pot7cEHH9hiPlFZuJenuz4pTb6QpAosYrsvbbbSp/DqEBVHH3kHKiXaBUAAPlAm6BC0v3eRFaTYJUhCq8kYIAMr3VaraaPRlDQnFlsGKdjuz+YMKph+qFYpMqjAN2YyJpgjZ4AdJhY3UCWMDjmHZAzFHRxTF9i7QF+v6k8kWyGlIYCjdSSkjxgbeGxZMaSGRxAhwP4aLQOpDUd+TR3oUdQELp2UJpM02B0U1HCjzZz2LI4rtGKODrQuNfVG5hFRy9JZmBoq6rPBXN5EQi1dw7jmsaiGp1Gpn/coNuiZVP1aS2BOyHBJIiXbDWnM+4uFPXHtOWtj1wQY9J1cgPKjdObrDMqHLRrylTv9Wo/ctQfy5f07b6yCed6cmZGZ+1pgBYSOGVtqTMqjBwd2eP+uzdBqbjqyBfoFIguPpNMcEkVoxyc2GQysj27avRPSApg3mBhsxIoBi+sPJQt9tjGp3EuC/hPaUmO73+/1rbO54Z1IMIAK29m9ZEVjx2pFm6ZPkNRhwO9cvESusN0AR6rGsgDZjf1d6/eObaPZtIP792y307GD996yW2++accnx5Rw7ezscBR98pVX7IPbH9ili5fs7bffJh3UOznhxIGmeXd3x9CRHd8D0RujIjStpfIACLwgR6tGDV75SWMgFSGx6SuAnkU60ucj2kRZt/aHVUX72CI7Z8rmMsny0sEcah4qIdw/mrkE7Ui4IUc5uQq+RZlwm11GEtgtiSdHgk2l7jmYc3udRqJ6nPqSTxCKBm9QD9UqcyuwiNUqttGoWRuJUFva/vYGKTpcd2TeULWJHpMQK1YmEyl50NQCYO7JZVwLABhAKg1XVzqkCkbQJUzczm1SmXObjIWiUa1bE6k1JIeqDZsiWby9beOFxttep2PdD+7YDDa+LiuMHo15BOWj3xez2MwCyATsGGMzJqDEgyPgUaIUj2jBAWBjx4GGBmjy0Wq3rdnukD4MGqi90eG9YcTu4F6Hf7br0dkjFTu2ytI6MEWruREaAggESbDXAC24XDKax5inJz1pKSeGPPHHYiNPdkIlhXhfRXEVjhcEAxhzAvSKTZc1W4AuXMqDBuMV8Iz8FFoJQoBAjbbv5CJKjZbkJFFoNaDaUQJ7KsJy2iyJXUrOO0A4tBo5mAd44zfmJYE/pIhOqgd3Tm+y2Gut2AV40JhKT1CU5bpYB0f2NMUihe+PhtnVqj394ktW2diyAapBWTWvFweQlxSInki+MJG39mP/fwPmrzvN4lSLJH3lD5JN5H9pcg8N+dwatRq7Y9+59RNG4YvZ0BaIfgDWoFyQiELiFK9ntn5sEzT+RYJ0NLE5BhpATk7/rFxkBSASbxhWGCCkZ+aMzEL3zuYASE61WuQVwYUiMgWwYyB3ez2e69bWDpOoSB4iQsCNBpWBiQCeHt9wc3PDWvXCBodH1j8+oe8Ft7MtRP91Rkdo2NtudqzX71IyOB2pIzi+B7hXTCJwiJjZBGeXIFIvDdRkzgFbbHDY4nwVPUjWx3Zl/I3/oCiYyCOHXGqFlYrss+ibenpDpG2VwFt9ciUVw3FxBSPZpaSYvEFUbCWQV39K8ajMY3hkzspKry6MYYCdkY9W4V5E6qH6YZEW+FuzrXbdtlpQpVSsBdlaxVjwBO67A+XNZKymyfO5dVotyl7RKR39M6PSD4VioeBAEpB6fCYrkaSc8m9IPLmDmqGCEQqnmY0rM1vWlKeAWVyBxC40/rWGWatl5NPgPlgz26xV7PjWe7aANh3KJ+70PWJLlCNuq6JtX0L1m0VfegyL6LwqmoU8MRYgdsYJt23UEcDLHSCIBsZo0gEpIbowuUKJ+RwUdFWk9qqifkCgz/vLbk9qFo1ICN3uMQYRMKCmYzQca/vlzZZb7Sb7U2JXF3kNedVIyYOxhiABzzMBSO96WSnwGIYIe8n6A4D3sgLJqeg60lWwFIB4YTq13ghgLvqOPjWuc5c0M6BbeYUAcEblTkd5oUa6vuK1I3LWNVaFqnZc8Xzw33yeNFhOq3gdCHcl0sjzvvmOgMfiahBqF+eyPd/BfQPfA5mnTOlmtQopJ+t07MnnP2GzZtMGc1Tmqsr7w4B5LHKBrCIoVtvFxXFWADj74+wEaR6Zv/4j6Rs0olezxXgESY4FMv0A1bEy+14sc+e9n9jg6J5V54jKEV3DD3TGUmpoZfE3Jq4EIPCARoeWIbXoAHmoZAajvmgJr9Bj4oSujGjqCtmTJ0hICWggwoQLoIP20rBdRYNXlIuDCsE2ETwkBhsiFHDcWIiQwUd00260eHmQVCK/Dd5+Yay4g7UvrWApwVP0gcWj0URX75nNJ2iaW2EEBdpAXZVEl0jap8hDSWOBO64bGvIm/xiGdKIKWKACrTBVN3izy8+WqM5UcwN29aGtKqgQgIKy50hAYbDiunOT6ZWJlAgSnBVXilbJwdwHkBeQRBEJzkfRuQs3fU3HsXz3qkHu0THbAqKQB5FwXWDdatZss2haq6jIfnc+s06jTvoNERZoEfqqVyq2vblhvUGPuylYvGpGgCt3rxuoR+hip6RuODxSGopJD6UM/EymoAfmNqpMbFlTMhuFVVXsWOZVqzU7Zu22DdgEtWo7Gy02oLDjh9Z7cEiuPXl1YMK7OEUBnpqH5A7YUikJJllqjyiZRSwekSMhmOIhBRoAxWpjw6zetAlAvdFmT4A2nCRBPXqSGYELqDrs8NCvlfmCqpphwExsMOjZRqdNMQF9fuZLGw/HqtIEBw/n00aNBmf4G1ErFkYcJyJVyki9jykkrfM5FrRwMETUrkYdXIAoWZTEF8tTtZBqDIsN6CAsZiNcPKhwIDGeTqw3gveSeHh0l2JezL1Y5J/vYO40SqTqQiaYgzkh1XfqUDGJIw/OPAzEnGbJi4QcvAPsNbjUvSnMvkiLOV2YOkPxUDKgYw4F6hwkObF7hsji4iXbf+qaTaBsgeqJ60bZ6/hRNMtZYM6zWmsS+6gE6FlSxmSchu/86s2bnL6iVyST47ziF0MIgehSjm74HZ2+Uf788OCuPXzvTbPJkJ20oc5gT0c0+IV6BRnyyVjUCbuhKGpBGy7w5QD7MRKnSJCOEWHMlF3GCg+pHIqJUKm30SH4gj+U0qjKiBuUBx6gb4cvGkosSSutEuqKzSAxg48Cde7qpwiOm2CKLXG9Sr4c0TlAHLiK7D6GOBYQNp1Flh+LQUuVmtPxiOCvSFbdavLVFhce8kFywWHBKiKP1zeZIIEGgBpkirJ4hgy8lphA+GJI2oUcUwBNR37SJ7gn0/E4lXETtL0Mv5Qeit+UZ3jZpQaLt85LXvYsAacn9yqYM4qP3VLs3rygBMzrE1sd2243COa4b+jWA2yG9pvL3GJmnVbDJmOUyYM3b1DhhNcy0YdcB3qPIpJjr1LReRgHGDutRlNNHqARR9EVr7k6q6PatTIWrTWsoYJUxmn1ZdXqM7CthS2Ljo3rhV24fs1q7Ya9eP267bdb9qV/+n9YdTq02ezErKKG12wS4VoyFB3hSqDhdfxExKa/XfNdE9hTU+DRueAekV3NFtUGo7pic88m1rQnbjxvn/75v2U/uPmW9YcTm47m1uv2bWd3x/b3drjgbW5s2Ae3btnx0QEpGlCW252WdY8fCPyrC1a8VlFxOx/xOqFPKMHEkKtpcrejoiP5/+Dclb/RaoUAaoYK7uWYwwnzgjULaH/nuSaMEXZQchsOUA7ITQ3HqLatWr3ZspPRjHwye78a/HmWNpwHtw4/AdwHX4AZBOaRuSCGQgufG0lxkloiyxMJi1kO5mGLEZFxCdKeKPXFopQuroJ/SsT6AWKHRu2+U1I8LwSCqH+xql28ds2auxdt2ihsxISpdmRUPIdK5UOoWUp8/fBgfp5ssep1EByRr958nY3dEILnvsb6QEWo4K2RtEHECwAFuGEizQbH9t6Pv8uS/slgpOIXRp4AMlR4zhgZI7IAwHOygktGQgcNhaHvnUt/Ph4NmZ1HJI9tHyryEF0DaaDywL+hgWXneHbkBteOhQEuj3VSIaBRpIwB/YH3qLIOihoVOcDzZSy5FvTuqPzDZEBRFACalBAqAtHEWK9jMwKOOOl/AUhMMmFhQuRPlQ3jFg5KJecwCGTlygrY5IYoOoTbZ3e1WyK6RLKSySkdE3EQwZ5FF/hbATGbfXjxDukSBxBy3iwK0mRVJC69M841EqdKE8Vq7YCDnUHSl7snt6tdXIepPAXuA9uEwegLhV8t69QqdqHdsmI+o9qJmvJIBnrfUdxLJIJpL8BFuM6FGuCNc2WZ/1wKFNqmzmcyDoPUDmMNiwJ4c1gGUC4DgxpFRXAzhDSRO63a0gDnNOiq1K1V3bBasWkHg6n9nV/7D+ypz/+81Totu7C9a52Trv2Xv/7rtksV6ZFVKohuFbxw55moFpxzdGn03p5Ox7DSlTu4iNGjUZmidqkjIAdt2LzetsrGnp1Mq/Yr/9F/aj//K79qH9y+b/2HAzs+HjL629rdtmYbIFyzdqttR/fRk/fb9sE7b9vlixfs6oVdO75/31799res02xYr3tsl/a3rGp9O7z3PtsCwq8H0TYSkujyBDBXBtQ5FDeeg7pKhQNQdo1EJbl8EWpjKqVUbaY5R0AGBkioQIaN1EvFBngtvicCC1R2o/oUgR92VNWaHff6iRrEVeHOyqNoVsHGTi+5K7qs0NUp0auV9wS3P9EwvsT64psies+5RFDqdL68aII/z1QvuLsMwnxeYlHDQqwmISgaqpMvH1eq9sxLL9kUu/lmy8b4zrjLUTT21wzmAe4B5lwLv3vz5hJ8lES6IXH3CxVZdioLIKurSZHC4pm6VeYju3XzuzY+PLDqcGyzflfJQGTrOw0C+hyNCxB50n9FBUjgTeGZwQtJLxhopicCc/K6AH+nJuibjkmqRgbC1aAKlracAmSQRER0InoFuwfK/FBExEhGfYNVHFXSL9je4/WsHGTpOz5LDnLUBrNxcZL9M0uPiwbAJheHCCdK3clzZJa9PnIAsmQnPEMeCUX2RyWIIjmrKlH8zUQmJ13o2bVTwJhh4ZS3dyN94g5K4rzdPTL4cefWaRGaEjGRqFLWR97yJd8f7pOUlHtRDIYGx+scnHjVNttN24RMExFgtWJtXFxw2TanxQCaJeAe4wDoXYmotfQ50bmwqQatcUGBFdz1SC+pvAKkjNjRkJqzhXU2Nli5WLQavAZQ/7Q32/RWmXThR94Sb06nQLN2Z9uazR1rbO7b7f7I/qv/4X+01qULqj2fTOzHf/iH9r/8w9+0bdQY1MBFT0owlyDCIWOl93mJBgyDgn5xS2JXPRM7I9nFBKmi8kGlYdPOnv17/8mv22f/3n9sy5n0zLC1aNRaVqVrqAIo2UObHX5w2w5u37OdnS3bbLds9LBr3/yLrzJ3c/3Gc7a1t2lmA7v1za/at774f9vFjbaNp10a1NU3kfyvWm2hcc3xh+idJzen8VhlgV1xj4spjctg6YFxBate2O9yvENlBCkxpK8yQ2OOADsntszDDkSyTtBd4NppkQGKp1a3LjzwWScau0MVBtK+AOEj8UQ7A1XGBkh7kZAzBJKLy/hM+yL9hBtjWiB8nkVeQ7spf58vQpG3kpTZ7ZW1/uq83PSOFCqCKRihFYVd++SnrIf5B/8jtsPTxAziLQCW+BSceHydjFtX2OB5lzWZy1lUCl/vBn1pmxgQ7ZXcBPPvva5yfl2eGIXlW4JrWz2Iog/copP7t+zdH75mG6OpVUdDm8/RF3FkC/i5YCWdyQIVfB5AfjoDnYKuLqgqxVZadIjOQK59LMABTYMLxQomTXS651FzDiCUIT+2hPgdTnSIHPC6+JuzO/Fafhl9C43riBLn4LMAJJEczCvt0sUMM/zMZyFpstMN9MXGryaLUOLGeoROyiO57XsCZs24PmgSfDaTqM6ZM9FK4JfKJBYbpo6jFycBPaSMoXJRJM7tP8vKnUtnI+RIjHoPSe56JIYk8NZAaRR2abdjTWj/a/BYG3NnVcjrUa91kyU2iEZrLVBSIDsK5DiUwJS3NqoF1dEFYT8jckaGUokAhEiRseKzQjMx3g+Uvy/m9olXXrZXPv856987sK/8yZ9ZbSktNuoPOu0t27t4xSrNbat0tu3d4xP7r/+n/1lRaKNqsOX8rd/4z+3tr33NNjAGG1qpBMBlxWKAQXS6EX6Xnh2aK5ovTMZ6n3Ul59S6jdQGCuB29qxXKax+6Rn7t//+f2Y/98u/Zstaxybq56HXUqGiBtoIMty9lueFhR+5Gtj9Hj04JMV36YkrVkUh33xg3Td/ZP/oN37Drm40rNGEE+fCFi1x59AUztBcBHkoOBnYlAU4beSkxj2bLvvaCXtNhi3kNAp7D9VoiGohrcGCQsiAVauBvA0Nvjj/kCBVVyrcI/jFkJ5wV0cs90igojJbNIZ80EnbkjmUFW3MNUqXURgVFdeeu9G+tmz4zD4MngANjAqJYtwbvD7tr7KonLQNvhNyVTyIFmaMeYwpWiNUCls0W7bc3LKnPvGSHYMS9taZHnHpnMPCN5Qt2d943mOqFX8Wzu01zD0lPfTI/2wcVg1K7AUzMF+F6/PenL8KYF5fDO2bX/pj2x5PrYPinFHP5pWZdadDyBCsvoQxjy4lIgQkeKA7N8rxMIlKTpIXxTvDQ+GixBd4dtx0abcZtUuSoegRg8PBXBG8S/58MMCoiDeVYY9rtn1byXNyNUfOeYXvSHzXlRV3bTsV0jyeG29k2PL7dI9teSQvOaCdKAwgcGlYnAONrHwRCJ8crGlMUDp1UypSFF0rkemNlfk7egT6pPG/uTAwfxGJ0Ujb+vt98ISBGAqjmnWzVr1um52WzaHFh6k6ugxBD+6+1LIqUKcc0k4VcbegwKJMndJU+rl7JxeAIC0JlHMgWNKxUAm9YDhAqcACYYorXDX7O7/8y/bpz3/OvvanX7F33nrPhv0RwXxrd882N3Zta/+iLWptmxUtuz8c23/4D/6BXb7xLAH921/4A/vdf/TfWKfftSYCA3TayQw/UoRHakINPnKQELWraE/jSoRvDuap3J8hHtz22jZrb1rn6g37hV/+e/Y3fvXvm1VbTIbW69qJsuKYuQvRfABXdWAK9aSmLBcOz9GAWqksR2bHD+zr/+R/t29+8Qt2Ya9l7Z3C7jw8sKefftpqk4rNRth9YkxBIz5iT9MmAq9R16w6JjUjiSrmmT6T4O7VwaIASwMuce9SPjGQ8p0jvfEZsWshQOJwjBoQ0K6QNpKSFMjT+4bBhfxzUHSUkrTZHBOYh6FWWdqVInMXrsZ7E25lRUh4P8mTpGzx6P5MMBedWEO+BctyvWVDuJlevmL7zzxrXXx3VsJKGRSCgJ8VmMdito49q+hc/oWagjQ+y8g8Bul5bzv9OMC8XZvbd/7sT6129NAaTIIOUMRvI1MkjiQmqh1rsEQFXYPbNx3bfDxih/N6VX7IAmpcHEXVlCu6rE/lnypZVxSp3lvcoShoSO8vI3JRMUgmBpivJCmcqwOY55+fvyZfJdcfj+dyMOdxWLTjx6RleRmZ63P8+ZC8uY6b4B2DOPpFohQcenwJPSQxpFuetwQjeSnfmrQQJBrKS6arUHN7OXe6zu6CmIqBvJDLzwlbV3UrgiVvYXUAc61ucDudj8eqzOQ5gfPWJAS3id+sKwMNhSKfJpQtZQNp5kAyCSCpKrR18/6LNGnyDkLkohkmoZjKo48Cn7y0p599xp5+5lm79d77trGxxwIbXJvO9haTjo3Whi1qTVvUClvW2/b0tWdt5+IFe+O1V+0Hf/4l673/EysGPdtE0QuN2MoIu6RIXO2wFhmtg7kSp+6AmLxBRM+wlTDUNZ1NmxVta115xq5+8nP27//Gf2FW79iyjmbBC1sgmc5yeXlq4/prdxPyPoEgcwZcAKdsY7acIAm/sOm92/bgO6/aV7/w+zYaPLCtvba9dfuWvfD889Tbz4YoWIJTIhpQD60ym1gxHNh8dGKLxYj+KqDj+FWREPcmNaRZUDjEDlSiH7HQcpfllGRRhw+S3ksHTETmVEUBtOFYjBoGmHrBh12dltRmT8l8Nd7wFpIOtnnwFD4vkWjUwl8yXlKvZ+AWgJ09zMUiZMGJhhGgn47MRduqQqJq1UbHuvOFXXzueWvsX2CbOII52/cp18B5/VNG5vn7zgLw9Ug9Dyz0uYmYssprb/z4NLfyIfEcYN5YTu3+26/be997zYrJwOoLFCtMrNaEYVbPJnA+JKUgBQYyaKyeI08KIy4vDoqiFhY0gE5RZE5Gi5Gk0yxeSKFCB7PFxKmBAEJ384vnozt5CcaSuWkl8DxQFgnEopIPqAD7lcUggDFxYRGJC1ilU/WFhq/VReX99++km7Hq6yAOXoOd5fpQ/bifeNAt8X5sv3FNeR2CAvLEaCxwkUAlJRNlx36NmJCKdoE+yAHOSFLCuQ/ADECHtJB+JzC8cg8MxFWMwN3QP8AcxR2KzCs0CEPFJ9vThf9OGrHinBsuF8NpgLAJMGfwhucKeYAgr4HG48xtLKa2e+GSdTY2rd3epRUsVg+4MaJCsQ6NdkUyOnRWurCzZ3d+8o597xtfs8XgyDrVqbWWM4KadoblhIhEmpKGbpmconFvd6iRo+c9XQbemLcY18PdEbFIsWq50bT+vGJbTz5ri+2Ldu1zv2idi1esN4Du3ugICS77U5/5jF2/ccMqSFwWdZiFG+vnSf/U7dbNm/bg/gGlrGwy0u/ZaDaxwb3bNnv3XZsc3rNWGyW5c7t1cNeee+F52yg6dIEk/WGo7hxLKjoc2nx4bPNRj66onHPKBHrsJFUYq90ZHQsd5bHku9/Fwhq1pgdSAnOMSSXpBeZoAI5xJz/10sIar+PjWBw4L1IKU7RBgLLnL8KBJAy3xKErEbsOcPjbjQzLYqK1cv94HnTfKs0ifxnsFFgM1tq03nxuT77ySZtBEUcjNXn4cARHAvRjgHngSw676/hz1ndcf98pMF+nV85bGTTQUfE3tdqoZ1//o39uLTRJmA3NFkPKp+AIF9s3RBbc6nnFAEACigaqXRiBCxxAkwSVEpG4wFycKmiXoEH4vmkUwERkvwruiuDz18hJMYpBSKlnO4PzIvD84sZrOKVjZaZaXxSKXqvBT5Dl46vceHBleTUmIx6PvtVWTI2ABe7xHZwbj+O6ChqfQk04E6X+Wq0Wid3VpPEdDekRWPOK86amG5RIo8HtPduEyY6PFBf+Xa3MGaHjniFIZEEME1iiHUizeGcg/BvGUWgsjdfhtlMF5JPURT4s5edST74S51S67gWYI8Jn8QyMqiB9Q9FWZ8M2oUzZvGANgDfUE7UKDdkaW5u2ROJqtrSt1qbttlr23o9u2o++/S/NZl3rFEtrNys2ohkcJC2Z/DCUFhmY53Miqk8DzGknwAYGTmd5EYvK5GV6VcCPBddme8/mnR1r7j9hL3/28/bgqGujoxN1Puq0qS1vtVv2/CdetLduvWMXrly2u+/f4fXb2Ny2aa9vRR0yz5kaXdfqNJub93vWf/NNs8GJ7V/omDUWdq97aNdfeN46Dch61RQGPVrHC1VnV1A5OjixWf8hVWYB5mT8VSKgeQJf9QIOiVJxoWCOCdWg40jLeBs8etN7wMIdKEzGW9+TUwAAIABJREFUXK/uxWiM3AH4XFzMxlS+xK5UvUG5IK4nOqN4KKe3MvTL71HOmUfCNMZnWiRc7gLl0zqYq16V/bqs0tqwcbVmV196xYawwaUVgswIEQhR9fMxI/MPA+YfhvZOYH7eix8N5ur+0l5O7Vtf/Bc2O7pntXHPiiU4zC45VVYYkh+r2mS2ZEk1OwERQGQDKyMpBztu92DMhSSoaBWeg4OcqiVLwKaqMgAwcekO7KQCHFzTa1xr66C2rhHNF4q4yGcBeTwWYB5gnUA38zjGcRAl5scjqJJl8HL9RKE4leKLBJzr+L74ngHIjNcA4LEYCcTZxzXAHNECEll5BOMW1So2gPROnWPgAY5Ji20zKwOVnbKTk65durDHzkeDftclg7AtWPD1HMy4d1TtKGHFdnZsbtIkDYNqWYwvKRd0HbwokWDOYjVGuEpI6T+U8kuCiopGOqFAj17UrTfoszoWtmz7T1y1/YuXGAFje99Hg2ck/uD3Ui2suazZstuzznRh3/zTL1mjggIz7GhmNhqjkQqsBErekVEdE53OiTvXGvRLAgNfvOgkytoEFZ5HaTuLiFwOh5qIGqI68KytDXv2lU/ZZ3/p3zAkBcfDiWoeqPwa2/HxkW11OvbNb36dtRHozfrcc8/TAmDv0iXb2NyltTPlmVhrFxUbPjyx97/9bVv0j9m5qrnZsO5sYE9fv2bNmvxdSO9VYJ4FMJ+YjYY2G3Zt3HvAMmIqmVgo6s6aLBmRxwoew32GiZdoqZLWg1omgpaoMFYTDQUwOG6oXai4AtXC/2DBazZCBO9UIzMnjLjVSStjEEStRO4rqjh5Hn6fEh/uEbvPi7KAy/Xnvm7HsU+DOUeAuV+nLRttq21v2d6152wENR9VLKg7Wcp3Pq7HTxmZx3rE082ULfF30Cbl/iOP30Ogr8cq338TRUPn/zwezI3R+L23btrNb3/DWrO+tRYjG/UO2QpNxShYoY2DV+2t3FqVBUZuxJMULTSnFXh5W7KIhIMP59+kSrws3i8CI/g1yiRZ20bk7wtBgDaTq4+hWR4H5gBl7DxWwPpDgjkib4Fv2RtSSU7dk8S/u3plpTCJi4RCIWxTWTKCSMjBnL+5mJYJH0ofoxIOftKsFETPR/0nnjZl3ezXfvVX7cmrV+zg3h378p9+yY4OHjCOLbhQS0NPgHMJJlzwkjFWE71KYY0g7xVFekI4gfmSJlwqKtNxkCxn71CcDyaP31suNE3YNsxtMB7bcDiw497ANnd37cpTT9sWALxetTHsmpstRlDg64tFxYrRxE7e/cDe+eEPrFXHbqdnRbvKSsai2k5FLfksKF389GhqmhDXMrbttKBAtWAZmev1XuTC7kHwB6raDHUOlbpdf+kV++y/9os2r9ftwcOu+noOsaOdsfJ51O/Z26+/TrktPIe293ap5X7m+g320i2QlO5s8XvW6232Vnz9a9+wk3sfWLtZtcZGYZVOw3Yv7NOaFsATlTkzgDkACL4/w671Tw5K0QHP2cHKO0lxTHghHj3vVxbk1K6ozNkgGAs1FdVWMh3Hci35rAIYyHsREgyADWxGHnUTWBCldtLC4vkMvzmJBvO/g96Lexf0SXm/SnjjIr3m3ZLA3PWoqpORXJj6+XrTOpefsI2rT7GZ84JVtWjtMGefW4w3zvuPCeaBHetI/Cj8jc9N3z3A/KeLzMF5mlUnQ1v2j+yrX/g/bXM2tAJa10mfEjacDLZVMORBJCVaISogpTFPkTWByX0UorLJuXEBlket5NQB+CGXkkmU6JhQdbjyw5s9r8gOs8g+Xr9KxfhuwCOQFZBeA34J+Fy3naSLKvPHD6RmHJRJuZzRJaiYgwWtc+uIaHE9uNCsvF4c5Crd4oVMHOz4t2vIqZpxKkUwJMD3ZA+BlI2SRaugkAfAiWND+y0qBFWcdXvhxefsxrXrdnJyYg8PD+zWu+9Yr3vCqAme8FGIxevDc5ZqgJ/qFAMoAgAxioNwVWBkBrUGTnsyhcMm1DFoKOGF8ouFdVptevWg5RqBBJ434PIbeN+C1bpQr0yWC9vY3rLd/X3rxGtBVS2WNkAhU71u+5vb9vTeBfvxX37Hbr/1Js295rOh1QDmtKKFt4rUNfiJefBYMEc5OCNJl3l6pxpUQjI95NWOoJl4fZDUBpijCfLGpl24fJk9eoZ9FOHJZhfROeWay5kN+33quvEdYEtbrTesvbFFP39aGdRbdvnZa1bf3rPucddO3r1lo8MHtrnZsKJVt2Jngzsa0CPYvlHmy6KzCanKOpKU44Ed3X2f9rKak1CMCcjCoxufH6CKBHZOsQSKMUnvO0g0+eD3QdEXexQgaa3Evxwi1fkIiwJki9BtI8gDQFJym+6Dq1vcmC5ALaq6g4YBJav75otuWmz1d6lUyt1YS6Y9PI0ge8VBSPVRWQMwr9qwUrcnP/GiLbd2bAqbYcrG4Nap18orvnQZTYHfOdLEddCO67YO4h/27zwSZ2T+YfiYsw7ORW42s2I5s83a1L76hd+z2vE9W5zcs02kP+AhgeTVEqY9iDLVYIrbFC8tjr6GMqoKPty7YyDmCf4sNKjeEV7cuTr/MJJ1/XlcLEoUg5JxsGE1phf2xOIAJD2LJ8958XTMbBFIu4UsesjbgwUPixZ3jAgiU+/eLToV783pEicVRUkHrl1IKacq+z9mOwlpLf1HIM0kVlwrp2e8VloeIuz2o7ZfHOzwyEYzA/q0KwHJc10u7Pr1a3b44IHdu3eXHDkMoTDhme9AwtGPhag87XSclgiXO1TlAszRmQaTBb7x27u7LBIbjYd27/33WKGLis/o3E7fm+lMlregK7wpMqp/cWpo1AGgaG912AeV9Vo0cEODkCU9dXqgElDUVDTt8t6+de/ctf7RkdWhnkHDi1ad3DuMowDAmsuZa1+StjlIBJceV9sjvNL+QoZdUK/wOO5DQrNZVDvXtGtA82wybrA7ni6tiQpg3nbZwYYfC0JV9malFH9hTfqgowOUfIkq1cKefuFFu/jCC9yhvPu91wx2XbXq3MbTse1cvkgvFVRv4p5GAxQkjxEaoHfpDLubu7etzojGKREvmsMiEOMBXxn3F9dcKhYFYAJLmIDJGgOP0RQPC2+tYDNpJuCZ9JchnRokuy59YVSHIGKHWobdkdhAXD/4CNA8eYI67pEWX4w7p+78fpUc+aqENPdiSVRZtImjkqgEc1ZVwmCsWrWh1e36p3/OxvDFr1fZtAOf3cQihd2+S5GdRU3XZV2lEnTozxrMV3IFP3jr9UfSLI9aIfj9UcG4mNhWY24//ss/t6PXX7Nq94G1Z0ObD/o0JCaYM8JW9Rf0SEGZqKekjH1SlpzdiOD0IKBNk8wlTOTPU6LR6Qk2Vih/WKjkZkSMGZllF61DA6tQdHDlz6V9GR/vuvS4AaQwfAcQYO6tU53ucslfphvHzc65PxxDenElSwGijJwpaURVnrzHVQlbRoppwcmQWvZIzkGTC1fUENcBET+22OjsQ16XwOjqEmzt8dlwwSzQSxQWrGO6SdLPg3086zYc9nkuoFXwP7wGBURw9UMkyRoCRifeEsMTVUiE4r61Wm3SLPLQNnv62WftKXQ2Hw64YBwfHlj/5IQ+7rg3OBf8G5+BY4fOWLsVcaTsF7tcWKvTsvFibBOASR/mbdL9YpwhasfiCEBAhWgdFaRWtRYiQ1gVu1UFhJ8E4ODKE6jHDsMjPB9audpFoO30GsYqpZT6O14HTl3NVqrW6/Wss7Upj374e6CRM/YyqKaBlYPnHNCRSRmNhaSprKZtsoViFQ290SC7WrMLTz1ll68/zy5EN7/9HWvxnlWsO+xZa2fTig04L8JPvcHrggAHpfxseI3Fpd+zkzt3rMroNiSRoVJC4lNl/DH+EWzRcI5gjnlSthwMMA8aBiBOK2jv3AN1Ea4N7TU4d1U5Cu05pYsoxplCNAFfJc0zqpHQYhFXg+8taeXg0BWQxMKSRdwhd0nPuUvimtY87hfAHPcTuxLaVFcKWidPi5Y9+8onbYAdEuwxoHTBIsOSByyALjiIACoo37+myPxnBubqIlKzegUTZWjD++/Zd/74921r2rdG70QGXEsIolB3pklWj94gLjGU+JCZI97AiLJp7kMpkwZEJACYFwzKhaAnLjYlQuJ4rsfGPU06WFfLpIidJl0lPRE0Th6Vr/PleYKURlzUuWswxaKRGQBklZ6+1aaPSoC52uLJ36PcYXDrxSgRDXvjaABp/DsT0HKhE8ddfqYkkVy/GKTL55qe7ihC8WRfSW3J+wZXGMDRhrxvOLSdrS1eV4C5FBywl5V7JP7e3NyUVUJ0l6FnuxKZArMA8xaTk1DJgDbY3du3T7z8svX7fSpV0SoO/uaT4YjnjMjq5PiYOnfQA+CecT6I/ujvUq/RGZO2DVX4gsDNcmqNZcXq+BZ4DygbKA8APmzwLAtW3KwWfEZQmj4eySZgOVWzD5/kZR/JvJw8o1/W1C5R9EYgzyK9MgfgxjpI9o1GtrEFT354S0DJtSCoY8FlcVxINcMKdgmbi5lyHPW6mkKAf4e/9mxu7Z1dqzc67FdaHU+sOpvb7u62DccjOx716d8PG4QavP69MhrOpbgYSCSjucWsN6DXPFVEbtcRqiP2S10rkosoHYs3k/8VtKiTuiXGlCJ2t3/GUEYCuKYdCaNy5+YxAEAh0VeIjdzVzB27WcocuZXUPEDQl++cyv2o92PN9dY+XtNrPKGdR+Qp7AvhBdRUZAGwcGBCwvq2bpWNbbv84ovWr0B5gw1MYSioq6BnLNQsHxPMH8eJPyqYXn+u8qjI/PH0iwZks0APwJFtVkb2ld/936zVP7L6w0Orzca0p53ZzKa+UhbUk8LbAZGzvEbCq4GYHj0nGWSpmzgjeS/55qoeETJej2QEn3NeGIOI2COTK4ANK9S8SlSd5PPoW2CYaJNMyqjH1xOkZck/zpfR/hqYx45CIU1EbqXqhnSSc4TyQ5EvBnchWZUqvTLSIA3vnNUiCapo2PUmUxXwG6loiNwl9ehSgtBOF9EVtODem1Rd4VHRib6ZFYLnZqfD1zGhicq+8ZjROK4nHt/a2iLQRoVu4pij8MhBfXN7m5EcaAIYtjVabfvs5z7PzxiPB0z8QfWE42NkDLtdO3l4rPoCtCrrDwiCkEOqOhQRvhePUR+GMQAr3jon2XykBg+oGOVeDR49swn7xtImYjK1DSh2YMiF6HQxYYPotH1PdIr7Z2cyAkZuvu1hIo33Vha43CU5X55H5rChRRIahnK0YGVXaizo6rrFHQ7GHFRBEdiz4lmOk2gbp8Qd+FnsIsQ7swCraJC+hCfOJiSes7ltbXRsMBjaEBE4rgHzyxUHHxUcSeZZ8JywACHRjOuKH7opAvjBn9PoDUGG8jKg5mhX7H78An0VpRHMfV6qwllfhuafRcPQbEN8uYIeUBmoXoT1NHfZDNww30W10METogkazmk8s5UkmqN7AMZ6hiw5rUUkhX3p3753Lf/ma0RhJYfEFJkjWe2dl6o16zxx2XaefsZOUN3O4Eg7xgra+kGu6fUgPy3N8nHBPE8InwnmjwfxWBNAkeBmw2N8Ytu1ib3+Z1+iV0Sz+9Dm/WPakgLMoXHF3ELPRtqLYkX2ziZibp37TD7bAtJomKCIPSxeA/TAtbkPdw7mrnZZ4czDqpYWsVK9EOQ9sn4cb74etcfrycMH6LuaRF4vvj1n8jMEIlo0kprHE5ORnMULFQWrGKHkzGNT6Zx4WpIxOZB8oZ5LenZPyLLEn29ToRbAHtGOyrpXtfjBhzJh5iAMEIJ6AUU/GA/yh1efR7wer2UXF/DBnvAMrlgRuj5jY2uL74UuHIsJJvHn/tYvcIE4OTlmwwpUmRKwJ1OqZgYnPVkng1Yg/SZrXByf0jhSJFq8sCAB9KBKYNZgArmlOtAAJODv3R8Nrb29xddPhyNr1RtWn2NLDZUVIvNS3la68pU0Sz4fEifr5nQ0K6PFqyeiHRQiMmcBiud1INXE94SLpOgT0FmgMkq1CT5LgYcKcwj+bufq2kGBGaJZSFsRUeP444ltFE1eQxy70WnZEPcMgI72jPOlbaDZOCJfuFHicRR4oQsTJKR1t8D1giAUBwGs8Vm8n1A9QVHUEJjGmFks3AnUgyeOb9KbaivHwhsCMGgWefNHqhwLFHInQZtifoOOBaBjfFABh/Nl/gtuujXu8DCOOKXg6+NunjmQ636FtDTmYUnF6LU+QT13hF1eGZkLzKe1uu09e82KCxfsBEEMv7daIFaHU4oHYE1AWvSnpFk+Lpiv5AjOisw/CpjDo2AyHVqrtbD6+Nhmt96wv/rK/2O7k5EtB10bToeE8yly9+SallZnub4SPNjOiJ7QtoygyYyWfrvEXIPHk4YibJRwAsdGeoZ6bfFiHFCpCEllO8zWS/xKJz42BMCNOMObZR3YOXBC535KxuhFA0kemRXmEGK1U5BbvBf1JEMvRTPRPICf4c2ruXvBRKJGUbLDxO074MoHpuyxzMWJlYhSDmlbW6XBOAACzQOwhY3kDP3WffsaskHI1sBxh8EUlCaYxARSRGIM8sV9sukyIv41MOf0cS8dAAUULQBzfu6iYi9/6pOMDFmAMhrSOKrf69mw17fjh4e2RCITHDciQY8WGQ3RoFHNkKlBdy2+NkAATTiYI0KH/g35B9AYuA4wmcLEQxkIrunSbDy3zXaHhW0RbkfkrSh9jTPPVBJ83m2j6YgffyOBSeQtKxOxbcf5QmLYabepG2801S8TlEfYA0tpq3uMrxXNS/C9Y8KjsIoDuYJG47JxAKCzAcViaZ2ibaP+wBroPVvFV5xbBclkyDXnZhuNJpvHQMUDB0VGyTiWF4qRjnQ+HP1YQ2mh663iIZTz4/trjixsMl6yShdoC+dKfHPlvvB4Yehsrw2MOPPomqXCG3xpSftY8UwXxgXpFgA4Ugk4xxEWKIb4FWuAUvIAA++Hf34krwXbQZk5eCfLiqyqNKdhvC9AcOaiWQDmdYL51ZdetkmrZX0ENHRdXVin0SSY43OhePn/LZh/eCDXZhIr2AyReTG3+qRru5OBff0P/qlt9Q5ZkQZjnxk758zIzRXRt5F9P/F2dexRvY/MswjJ3LoqKYOBA6ognmcHEIK5b9vIhYM+UXQkMI/iIF8knEMHOKpxtMBcNElkxr3KdC25WoL56vOiRSg68+BKHH7Os3O8slu9R8p4nttS7qWTkVMkLSOij78j4Au6p6SInHvENp6g7U6JbmAEf2mAO6rBp1BGeEROaos7AhUrEZaYpKs7gKMYAk2UF9aGDzm/gKSBmOgAFzYPRtTeRJ9NJeugdmFk47RUgDnu7d7eHic1NszwQX/m+nX32jY7uHvbDg/uk2YBmLOju+c20GsWtg8AdhRoYEwAzBFFkkbBlnw6F33EcAsOj3WrAtymsOSt2GQ+ZkEUHQM9mY5oGQZw8F6nt/cjaRZPQOQl5uS0RW1RpSE44mITQkTNI6ixaiy22dratp3tbXv48ITOoWrhNmfVJwObaSaHZdCi/FH4vpMOAQC7cRyaUTAIAlU0HpNmgk0tsh84NmhNCA+WiI5xPWbQ9NfZag55KEbm7DoEOilsFDDX9LmgkYJDB4izipdReuSnpDRDEhcJWIwT9C9AADIBjYdWguhHit0C77x8Z0AbMYjyHZeK/rUYY/5ingPISbcQzGFvPeUuA/cPHk/YbdC3J3b6KyX9AeKrEfnpyD12Uq7eCrtv7GThZ4QgtVa3a5/+tPXMbIhdBZKg46ltNNtWnUgeDZ8WBqGPicw5jdwemUGdM1E/08j8r95646dWszAiAS9Gk/uZNZcL26pU7Ydf/r9s/varVoyObTiHKxuy4GM2e26CK2S/QK3EmAGAoRUXQNeNgsIRPybwS69hJZhLnCK/5E0ZmBzV3BIFEV3K/W+CuNvqEuy8cTQ55kytEgY6GKC+4CeuPf6O6lQmX2MB8N1DLADh0cJVXIFD0otTdudySX4337KTLuGkUf/LfKfARhFp1+LSLEQMiMYxISAJo7ERbFWRYFJLvGhqgatD8EPkw+Yd+t5qnKwJCp4cp8WOPywI0iRlIQzli9ri0i/bK3kpLQQHT7MldZySE+KSyVJIzDCIQc88ceUKl5Kjw0N7eHjEpsRUocxmBGO1RIP2HMUkIo5KVYt6pIK/5Q7EpXSilJC7Ea8NKg/fA31V1WDFCSQAAnYVmLQcgLTeLPXlSbPsPHFUoZS6DnHYemfKVbCSgExhDv66fqQ9GujN2SJ4Yj5gERTXLBdQlVh45iOcRNPK7ta8YFc8cGD3K34mdkzw16/SFx59BjjMajK0Iujh3L1dn4IYmZgRhFwHGDmDBC4uY8VujF49AHM3VZO7Hb17CeC0oeX8lFgBARLAGvkagDmKRAPMJb1Vromct6eASp9/zEl4z3jBXBU02dj644nr1b2dW1GwC1VloqYc6NaFugRKL6H+YcFZNN72+8IdstNzzCkprA/aCteO1sNFi0Be3d62i9dv2BD3EBQLG90sKQRAoj0prHw5XwdmztvQloUggcI1JW1ZX+LvjV+nwT1L2qy9luF0nvj90ccAc5wUexQywkTXDbN2rWEP33jNbn/t96w5emBDdg+CxebEarOpNRYTvm66gP4UgCwjofQlGLm6YsU9QwIYc1CjPlxO1GUkHO/jAfx5gnEAotA0omdcTHbncX22FguPkBg5Y1fqFV6Zq6FvH7hiALi0PdZ3wE1O58kzLNUyYaIlMFabscKtehHhhZMcMIbXlo2BFcnHMcWnBgWFZOSU4EyuEWfUaNkU2t+p7EhhQiXnRVkmoKpQgYyGkQa8OqtQV+wl9dGGi4yw9zpUQQUmaTTDBeCjwlCdgsQ5SvMvOgY+KwJz/Bu9LcF7oqMOQBhNwUF5AGhkUazvzGpSKiXK5hCyw1JowwUoFvzEjWr7TysCL/7glfe8RAz6SB+HvVbZVsxBzys7YwXPfbDLUZVJRn2uJevcMyYnm3P4oox5gp0FfWtaTTs8PEgRGyenoLdscLFyvCwC9DsYHkNnzHO/RvG9EuKsAsiaBfX6cTimcT29BoHfBcoo34awsTTugSqDyrnlnbEA5lhYqKJSbzi5MrrQIHIfqWrZBQ3cQfp3HJAelLR4PEGryRnllvBrh94beQLsGlH8VoUYwK0UokAua8pKejZa17FZfR0On1WrMYdStxlwpdmyYb1uG1cuW/vSJZsg+nYHy6VsHjUncbFyqi8W3wzczwL4BNwO5jmgf1gwP4tBqXw8MF8wv4bJC64SkxpeEK3RoX3v93/Lav07tLtdzsaKGlAcsphwos4W2ObhJgeYazBELij+HSedVrkAVb+IiVdPPHJorXWJ1JaqdCaM+c3jeaegBOaeOOUF9eNTU+tgT5+XUK94b0wqAjIwT8ZeHmmVO47MLCsNhAXzBwLVDMxD0eJeKyRRfAEQmCvSCToJZewzADX6h6JPY1Vgjua66K6OCGwymdkTTzxhw1Hfut0ut66dDio+ZacQkRkiPPw7JHoBdtwHpVZpzidDw4zIcKp8CPXUAVreYYhFHWjQ0Grw/YPxUNtjUChm1JMTMKjokIKD1I7nQODUSHhLKpMczGX9EJFynJ8WFf9OAebpb517dG33wycMo9sA372qZgnQjPGY4qW1ikOea15YgM/irkfzBHQgIl0UUzU7LTs4uHcGmJfditaPlbbzccahST0Lzf1cVqK/U4Bzzhv94ViE4nvlhWWUY2JsUv/rPQPYActzVBhL4MxxkdGZLArSIhfm1CDHNm1zwdkHZSguGgA+IU2ooivw5xi7sE+ADv7izj7zBOTP4dTpvVBBR9E7CPM1bhZ3bVHlqUKteVW7g6Y1vJsX3Cpb1q1W2De2urPDqByJXI1TGHO5DPmnAHPiT6ZF5yGyW/A4MF8fD8myGff6x2+/+dPTLACbuqRu1PgCNhdmO9WJ/fCLv2PjO2+wP6hNRwRzNHIuwRwaTUVfOcecxlrqDbjKQetilI+VPLm2tzpWqSZRGJpH5qXUUFtC2lOV0TTVLWEHqvVXUbFz+lMMPBWjpCg+i5yjGMnpe0XusUi5koY0j74Iy991fPC+zuMniaLoBoG59PJ8DRtLyCIA74X5f6XVtGW9YSeTqXXRPxVSL16RGiNiwPOFCxdse2fT3nrrrdQvFFvUmKgRoT8ezDWJ1fhLCx8y+1S7eG4D81zNFVQYhSYVjWZhY3fJBKBRZujXR7mB0rc+AJxKPrdB5UAO6sDBPYG5V29GE4KIxNmpKgPv6AAUEXoO5gmoc6MtB+bcD5vnFhNwLTG6Do3kxpPrZxnl8rOQA4BvfxibZVUE+STNj5mAKR58TGR9FlSfBoxHA3r+bH6NmNiX2EbBD6dz2E4gRyQQp5Wmg7k6CinSx/vYBjFzCnVHDzfnQnSuKmm0owMXT8dFiCEoYZzb/s4+I/LJaJgoOoB6avjhxWZx3mlc8PovaD6G+9CptWRIVm3Yotm0Xq1qVz/xos3QkpCWBPJsqSDoisCR06CEz/Oi8HMf90G0vh7nr1cdyfk/K2qWjwPmmiWIEOfUBGMlnEEiZWM7efM79ua3/sTa44dWnQzU3g2gT28IaUjVHcd5S1+xQIFoIq+uMfkXVMJSk5/UhVjAU2qP8CuJ1VB+zTmYSwdbPq++hyRBnJsmzZG5Mip3iuiRTL4AKM79zMjeFQoO2qGpjQHBjAHBHl3ASx9zCRc8WcvzEUfKgU97UUni8DeqHeudjlnRtINuzw57fUYuFTak9sh/vrROZ8N2djbtvfffZ69O9EgFtygw96IM7xxUeqyo8m4lMveJQI8Wl8lhq8oJ4wlmJErRIT68XqSS8AIlaqVlu8siliinD1WMUypSXKp1XShEmEFxT3Wdtye8HgHmWqT0E78jco8IPSlQktWqXp+OvxbpcwRm5f9egeAwAAAgAElEQVT80z8jj55ORfLZ5MdzpNNKmr08Px/+a0H+KY41W1bOnPGPA+7HPY85HdXaoW5JYEze3iWAzpKF4CY6ZRHMWRnrhT/eWB3jBdeP7eycW46IXvozKV9G0NPXZNI1mszoZTRjpC4KFMVU+3t7kqKCWhwNlCyH4MK7MqV7q5uu+0SqTq0I8b02mh2bjFHM1bBZs2njVtOuvviijao1RebEDpD/qt/gnP+QYB74kN+gYAbw2KM3V6c583x8/UzBHNiLCGyGDjRIOswm5MU3Z1376u/9Y9sb3bf6uAtFFMEcpf9IlqJAgIWObuSfonPSF9EUQFTCqZ94iLyctmdpPhDsFM3FxSbUu4xPCaBwV8Qd8YSRg2fQIkGXkCUOv2Z2O0KEzr0gBzI9L5wbSmZeWqV42jEBuIX0CJ8RfSTQ/PuqA1E0co73e4Isq3iVEkC5AvxHM1okCr2A5Kg3sB6kfagwRFXnZE4rVTQOxiCACgIFO0WzzuQV1Nka26u9FHMwx/Mqz5cvhZQbkucV9KhQFo3RNq+XVBhUvUyntr21Zfv7e0y43r9/n58L7px+MKWVjJr1eqPvAF5GtfJm1c7P+XKCMlVNJSWiHUXJmesYQQkF7VKCP885MnArYJ+1GNNdLBOkCkPXClAC+PNWCXqMihQvyuEEdiO12Jmowrkc46ko6YyFgaCwNhkeB8ZnIfxHeQ8SnzmY8374IgaahZpyYLWruOL8JdnEPQLfrN/qHOVSzTAm4z3XGNTmzHefYm5sOJZWHpw1uHIYjTFSn85tNBlTmYVK3mvPPMNis+lgYE0GlSMWwbHHaFyExBm6x79bOrBuAklPaCEJ5i2r7O3Y3jPP2NAtetGBiQPOg00uOK5OicOfF4GfB+Z83Ju9n3WffFT5/DwN6pyX5bf7eDQLDsZmsyw4QNmxpHaIMfcbNfvmH/2uFbf/ylqjY5oK0e52Mbblcpq2+bz5XJrC6c8Tibyza2CefZ/4Z3Biou205edFhm5dtfyK270DD//m8wr3UASui63WZ2GAFWAe1A2TplTd4MUAc6b6aIUpGqR8f/neEsy5IPh3FD2j86VtgXfBDB9o0S5qv6zXKqplwUXIMdGGq1KxIfsUNmy8mFt3OLI+GhF4MQNllwt4cxT0zaYD33TMDkCgikSPrYJ5WeyioRSVnapWhxKkBE8834CqhElcVJRCMKrj0ca2ELUj75eFdbsn1ut25QEdvSyxKPjCB7UMP9NHNhXzLEDKI/MSznAq4vZ1bgRzBxoeKyJyNun1Ywct4odhhJh47tXPUgmWwgQlX0UtCXb0PVNkr6N41FdOTexCQS1A+UO6zyWzBETZAq38fFQwP32E07DwKPB+HLCH8VpEgzE2qZPH2VPlYUZf87hXBClJZrHjYy2pFwsFb85UO2+guHTSH35vANCllFaVpIgFI1eEQLA/GFl3NNDjtrTrcJCs1mzQPVYjlNHI2vSkUTKe3L+iAdU7gN51xQ6+S6Na2AyYUWvYvNmyzaeetGJvz0bYPWCMgitnYFFWWn8UMD8P0J0sOBfLyz3l2S9ZUbN8bJoFvDMSmy0kG9BeDMHV3JqVij348Xfs/jf+yDpoTwWrV7aKQ/kuwBxUBYodJCVLkXkAmY/ysCY5a+uKrxeeEFoOPKPO36uqGCm6VDYcr3MHkcSxR8TNc8l58sTDS0+eqBVY2I7FTCcOnZKUkruPyDxF976lDN9xWgAzIldnllg0BOahPXbtvEfvkJxBUTylRWfN5tXC+pORdeFhQqWQlAByGZSXCQ6OCBH2CqhExOLLCkPerzIyT4VxCew0iHT9BeboUJT+xh13mVlYKsBd8cLevu3v7dKDBe6I9ML2DjXYJutz4joFiJdbLoImVQnOy/s5CNj99ZRZe5s2WheoOEsRuo6/qmIRWCfqwxU3MU1Ex+SRu3Zw5dhTA448/i69XMrJlo9VSiszOibGqx7zlmwZQR5gnp/TuTM9PXHG7tWfexxYP+75lTyCg218B4Au5IcJzLPFLUXmrPoEL14GNvzuDuaIuFVUJZdGfBP6tKAICb4yUMMgaPQIFjkgBJBIhA6nE+uizzAnX81+/m9+xu6+f8vGozGNsFBnwCYhfg95lUANYd2BCs+T06BW1VdL/uUA80vPP2eTRpOFQqjZAFfOwAKA71H5xwVz4tcZxFl+vx8F5vm44rT4uGCOD8PFrzWQGFB7MU6AhVmr/8C+/we/bRvDI7PxlEqF0eDEWu2CExy8Vg2+EUnFUkrwYjsTLEvZMUQRUPyA5tCALCWAjumCd/dDjiifkUXQItm2lWDr9IhWYEXrK4tFAnk/Tww88kfupaEsadYJSWXPKbr3tnBllC6OHt+HUbcr8+Q94lE53k/5JwqcMKi9HRc4xGXVZs2OdaczG4xHLKwYzVCJp+5ONXaJUVEJddWsEHUAhb4WkWJY9EZEXUdneHDpKhyCWoWRqYN5xCWakDwgARPb8V/43GdZ4YikKpKuaGSBSByKH0SmeA99YegQqONG2y0cKm0ZoTBwYpJJVgKoQFhgXEbw+DuXFyYVjoN+FPEI5HNVTGkGprHk9IwPrOCqy/STvDyIB9n4U2S+ugVe4bkzjlzjslwsSFtFM5D43FPHWjv2CrKnVFyKas8D/gTa67TlOin/+JWjDLx4jSMy13mGjjsqk5mod2oMoBvFfBtteMgMaMKVR//cqCPB6bYAtOIFB45kORuflGCPatHjydjGtOZd2LNPP2lPXr5sr9/8sbUqdWuh3zD09QrXtBsER04wL4M9dNfC+xdoIddo27TRsKsvvWQDVJh7mzjniqyqTfmpIqH8sp23QJ71eEiDz73sPg/yRXUF7LP79/HB3LNR+oJkdDUclzXbmvXt9T/+HZvffcvqMFJazKzfP7ZWq26j0UBrIXTGWVIytnEBvvElmPg6gz8Pb5V1MI+JE9ng9crMeD518snK9DlGQ/q4niDNW9a53Izn5SqOFKUGP569P7am5CAjI+5cIyWHaQGJJtfOmbORj5v6o4CBlatmAywmrS07GgwJ5tCVj2YyMFNJsvTKLM7wrSZtcfkdJOlDJxpG6JFARCIJ2846yu3huVN3GsTL1HkcByTfPgP4EfX/67/0i6x2fHj4wA4ODuzB/XssltEOWlw6bRZcCQO9OnMOBGv5m0TUK4hE31FXSTngBo2CQYaIKyZqWmzYaML58XBvdLpExy8/J2CSO5M1TxWOgSzR6luyUgbpoJu2uecFxxm9U5Iz5U4n1yqkSC9jctZZ+HVtQ/jKnDfB8wVk/d8E3yxn8LgoPT4j7aIdvlnh7OMc1bVBHUj6qyQvKjsbrZbNYJjmgQByJrADyY+begKA1OS4kSEXQJ9iizmaQytyR8HfYL6w7njk6/HS/sanP23HDx9a7/ChteCrDh2XV2pjYDCHieDIwRy7yWajrUUC/H7RsuXGBiNzzC9ozGnGNZfdMYt9XNZc6jBWb/5HAfPHReZU0OSAfc6/OV5vvvPW+Xu0cwA0HziM7nDTVKHBJs/6V2Gd+cD6f/U1+8m3/8xak77VZuh1OKH2HDpQyL1q3pghBlqAuaR9mnw80bWlq4w01IA2XlFeyFJuqBNa05r7JJNJaqlw0eeXVEpyoE1uipnj4gqYK4qP/1L7Oqd1UsOJqAANioHMDaowXV9LcPfdhpdOY1Ar6Vllv0QkPVEdi56EvUphD+CShypPFDlFBSwGpkhG/gD0tCvR56TPmFdYlq+mAwsWs9DBbjy1lnPrJYDoYAJLHZec6GTKbfLli5fIm6M8n1E4E5zihjkgQxUUXDcmFi8wS5rIY4pZdh6frn3SBisy124iURT0WokoPbh8NLnwKDuSdUEZ8XE5hWemyomKWYn8HXCCDgpw59m5144e84XtnFkUD4fJ4npxEYqq4odSP68M5Ov53VcH/rpkkQvA2txYMdDX4F4BzJX5i4Kes0QG68c8Awviyotm8fHg/uVciqlIROWvqjqR78FOsNVs2cPjh7Q3iE5jMQdjnuBvBFrh7QIOHlW8INBmLExb2ni5sOEUXaVA28r7fXdnx649+4wdfHDXKouZNVAmlNoSOojTYCxoWfjQYQdb2BTqmWqdbeI2n3zSBtC5o28rjsEyVlVucmftnPtp3NF1+LCAfh6YJwDPtKhngfqKzvxxYH7GPV15SAIfGc5QicDsMYiCwpqLsbVP3rN/9cXfs6J725ozFIwsbYLmAu7VQlOkxDGvgiqBI2uHdua5pOc1pFcvogA2jee8itMPdjaY59p3t6bNrHHT7uHDgHkoUZIixgdDAnNNCfmyl5WdyCfwu6BKlQUVSniCyMKgw5ZwUq/bwWhuD4YjG09QIKTmuIqCZXhEGoSl+FpodExfgPH8fEmzJz2HSE3eK8P+0DY2OiqHT/DKVc6B1ScvohV2stGOjMVAOK47QMLlMFUMYgJ4EQcibgA9KgijqZ42eaoyFaQrMo8EKCkV0i5aUlDth6mm90ciVNWsityj0El8Wuw+lAdz8M93Gl4sJYHFKkjnbESA/gqYrw/OdRB2Si/oIt10Pw93bYzIPUXwQWWVaYJTlaH5BH/cXI3nV97jn33eex8F9GeBeZ6+Bs+NXeL152/YSz/3Kfv6179uB/cfaM+1mBuoFiz4KdLPFGDEFFJf0nXTmAuJSO44ARlVGnH10aGoWnHLCvihz+zK5Sesg0rofl9NJCDd5eiEhbB4ORQLaRRR/2T1osV51bOaXbpxzaq7u9bHOXDnULG6gzlsInRuc6daVunduI4/DZifeS/XaBaNuXL5XrHA/Xhg7kk6WnEW3I4DnHHxsDUplnPbWg7s1S/9M5u895ptzqE3n1kFyQ3YcLLsWw0Oohw+v7HiroP11GWKKLF8na+ELhlaBXSSMyXInwnmPusymiUH6/g3OiqlLWD4sJxBs0i66CJ69nUsXQppbJTx8Jy0vkiQW6Q3jKpWo9kGFS+IEMCZQ2oIYzMkalCyX63Z7f7IjkZjJjllOVo2+1CCEwoPJAmlXsFnMtHkjZdBo3C7C6fmArkMNKhosURavTd1xcv+RQ5yPp7gZw+/FVoGTAXcm522mk+4PQB8zMNojG6V9FCBdap8RZBQdWxLICv2VQlMgXpevaemHPimmGoA9YiYy+i65MdB58Wg1/MO/ARJHTsmSXI99Mfw3pUJFNG+z9rzwHSdDklgmTsqYrEJdcx53HXw9D5M1yPz1VxSCclxXjlHvw4E+mKnVc4fOlL3oF+ReQCMciOsgahKQru5vWW/8nf/rtX39uzum2/bnTt37Luvvkof9QWS8+nuJycT30GialaqE5maiX/n8VmrABuLqg2mM+sOwb/X6NwIY7YXn3veekcP1bQkbJpJ3ch9MX5DfwXKstFs2xjqsFrDrrzwgk1bbRsg+Kg2GOTU5xpvcKfk7hZWAJpN6aKvX7cPA+hZ4H3merqeAF2Pzlci89d/8vY5G0S/xI/cgokjxwnNKk1ySnU48Hm0XrO5tapzu/W9v7D73/kitedTSIYgpUNnGahblkqapjL4DCh5MdYi81OcYfAgvmISFNL4jJZtZ1EsTsN4NE+acg3QY2Fg42jvBJS/Bs9HP0Q+znJ0P45XI8kOwKNxRseuzY1EWIC5S7dYtJRdA1aoutQQBloo1V9UCzi4Wm9hdqc/suPphNvMSh22ourliB0NuW8YBpHikD82FxBPSMUWD5E4k6ToYkMPlyplpHicTXkziWLwNiVYoPhoYe1WwcINJLU20MQCCxDvr5tzhamQS0cJzojoaSfgk9g5c8+NJjpD9IqoIoG74nb8ZnEhI7hYZJSQjURpgHiuR9f18FqWSI4lnn1VfbIO5qvqltUoKZ+NiY9fm6Irk9EXE78pWdVR9qY1EF8f/6ftCFZJFwZE2WK1nkgrO26eTw2so0zOmXOskg6SY6acVHEsgTmaWI+mE3vq2Wv2N3/pl+yTz73A3dlv//b/ar2TE1IhOmNf0LN2a3gEVZkqRgCauLEnJY3eDcgKOx4MbTSb2rymwjpYPV9/6hmbT8ZWzJdWuKKFuATeHCeKfA2DCvixoBtVkzJE29i2izeu27BokmZZsudq1YpZNOlWvQjAnItMhsYfBrwDU+KaroP5qeDgDJrl3Mj8cWB+5nKRHsSlQzkyIB1gXrMCDX+RCGWSQK5l04N37O0/+cfWGh7YbDS1Vr2w6QCeLZAnThg1UmCSJyFT4vCMM/AiIV2YMrIoo/U1FpELQlmWr38HLePBu/PJ62DNyUDAPbvxcyoKoke7wFxudFF5Gd4uXjQUbo5JgqlNJGkRLyiNc8BxkOhBAgix8wjVleDwioYNJnM7HE3s3mhmPdAa3D5CJiqjq1CDwBqV0WhmUMVELDynHXDbnTabJkgeVtgQDRxQqEENvG+m4zpHZJkaOqDKk2ID7QCwk4AREpoeMOqHayGiNV3nsELQOUG/K6WBFhn9X4B16LoJ5k5JRFRNHp1qEGnhI8FLPh3JTLye4I93rEbm/Gx+Lal1ouQ/uHhRNv69IzeQSRZ95KRzfdQcWYmc1qJvLipR1JKSEKVynLTTGpjH8WKES230+B99tzKZlhZjjIKPwZnjveL6tbyybIv3WmC+ZEd79SLYv3TBnn7qWbt85Yp965v/0sbDoVWXIDdUhYlvHpw5j+vgnSJz98PHqKRVAGS387oNsCsENTib2pgOn2abrY5d3NuxxWBM223m55SwSG6JAeakcCp1G1eq1rp02TavXrVho2FDfD6bV1StMUOv46j9gEPpaTBfB+oE2Gdc34RVMb7O25l9FJrl44K5mRz55hV0Uge1QhKAGWTcjHm1aluLvn3/n/+W1Y5vWRWmTFA0jGbuVT1KXWlyIGUjl4iyKXdZHbTrSbn8Qq4nRJXQXPV4Sa8RDayN3hmROR38sudUVCR+mXAQ6hY34VICVOVrOF6KzKO1lksgpcYUehMyQ9Xiv3kuBkWnOrrDEXEIpUqtacuiad3R1O52e3Y0W3DQMeNfqbDSkx3S3f0Q1rR4HM0M6mgygWNOJtJ929JanTb9xu/evc9t7+XLV+zevXv0K2elaIHu6FKWKO7ydnR+2WpMTNVsMpLypV4Xf47rBptacuIEV8S4qJiVSyWVxjiv3GI2iyD9jqgoCFJFb6FHKaCDB9VQrEQVqItqcZB3akhVpS4nXJE4ir7RVC0rTPl+j/pTNxrfFQRhXUZGYrdzb5V1WM05TZ5hrkZIuwKNMY5BAgt2vJ4QFjJ64+jst+cWVPSUUSVxDbMKaPZ/TddmFdDVdPk01XLW8nCKRohkussPcI+TUt8rP7WrBE1o9FCHMyGadDw8PmHAQJtlFuspp4OxG/+m/zwTkLKwYMQPd1F2KMMCAbqlScdQ1Fz0x2OiEfTpGFsv3LhmkxPw5ktrOP2rFd6BGBXArEyt2XhZs3G1anvP3rD67p6NGw0bUdsuvVSBIUJ3z0iAfngwPwvk07V83GL8CDVLzMe4V5XX31k12vpoCRV9OQwFZH0RSdWx0gLQIbJnRruwrcrYPvj2F+291/7ctm1sNhrabDy1BrfZI/YDZSm8S/zElWtoSxwjTnTlJ5FD6yxRgLbHT6mDS/l4SWMwk3IKyFcWBk8MqhoToHs2mIc0MWXjEzhLd65yfn0PLQAyA5LqHXy5WsCBhtH313kNEDG3mnREHGJAF20bWs0Oen077I/tCCXNBFFJDEmX1Oo2Gk6s02rQ8BPHY0OHVpPRM8EciSdbWrPdZuEN1QHjsT311FP2/vvvM0E16A/ZPCFgRoNHa58H2gI+GmYtuBjQDjkiwFjMHMy5pY+KXD8IwDzd2ZwO8MhZLo7IxZQqEgEuaBcUMSkyj8ciupbe3CN25eZLFYqKCjmuaFPgIBuSRilqnA1VYkM7nbUoSmAv6V1E0DFJ4zuVQYceyStGg+ZaDcriyuqktcNyEMf3DMkLvP5pK6C7Ux5DD/A+4Z/ukw8KTPSa93qt1dmYAwlIzrMQD0RgEzuRbN5FfUbMQ3HHpS0vCmqSusMXUWGApLWgRpBgx3HQqBpjcnOj4y0StVtEzYq06PL0R0RPOo7BGLpeodnF0kZwBPXq53m9sP50Qu8WPDaez2w4HduN69etjerRbt82QcugS1W9aky0RIcmzLWiYeN60wbVwi7deMFsc8tQ/ogACrkZMuMeWfLqOqXL7/+YXU3sbNdRKgWQ8Q+/qPnuifc1H3d+Tfm435eVBOjr75TNKT4akGu0kJsFZw6pTwUR4YTyxCpau8AJcFm3jdrcZvdet2984XfsYqVvtVGPvt9wy+G67dWgALlICIaEC9xtGjy8cGdvK8uoYS27nFkCCMRXpVhBh+Q8df7voFGS1DD4bN5QN+bKErgRVYRFQXRQyotjGLG7mX8q8V94+ylUmHkjanzv4WRMMJ9azUbgDYuWHU+Xdve4b104JM6mdEcMvTAnJ2keeKWA+1bjCci6gsJIE5dVogV5bjSPwA+sWY+PjwmEkI1BGvioH2rY4QcdTXZDV42/meBU0rUE/4AOTQr6oK9tMTmgEw2i+1kXMiVFSsSAAGNsnyOiJl+e/na6hXoy58i98jKoEnbUcQ0+AdyrR6NsP8BYgO9NIhw9y2i63Lnwu4bLY3bhUgI2uHmXIDKNxnVCn8TPySfrGgr4+qHJzO8pdNHGpPRBj+sdOQsutDy3JQu82I0I1ZNo3Oz3bJ1i1CHL+38qMidIB5g7Z75+vr7zisKhpM32a4OdYaIVGW1HRzHNU5YhZB3F0EACn4nAA1YAc3yvRtP60ym9zpdzIIrZ8WRgV65etUs72zY8fGB7tbotx0O1uHMwB7ag+9my2bBxs2PDom37118wa2+yqQsgCuMhnJTUa9fvbyZ1flQS83E6cs71tR3puZz4qZ3ragFbBWD+kUE8oat0n0yAojSKwrmx+E1G5kgu1G2zvrT29MD+4g//iTWP37fGpGftat3G/R4nIr1Hos2bJzQT15gqPONDz9fFarCtpojChTHn03OwfpQsMh/cjHTOoGHoBsn5pEGY5H9JyiiJYDzO6MibOqfkKblAtZ+ix7tH5viN7HylKKgtn9QaNq427HA0tXvHQzuZTawPwyH0ePRyaFom0EBKFZw07QdV4h1vFKWXpdOQfjEims1o9g/uHOeK4h/qz5PQ/mxITwVHDvpxnbm40IrUdz5rEYiuWZnQTHfXyXVFuqBqSjAPLhzXkJE3OG/6segzki8LufTM88XxKIG+g57A2S0NPGkqaWQpgaQTuUfm4vQ9KkqqlNMURcBf7AZwblLJ6Jk4Pgvt3HRN4JzlQB0hciOlAJJ0rUK/n9EkCRgiwoaSw50xufDiesFfnfcGQJLLcMtd6ur9OJ0cxX2mgAXBkVaSBHRnjRTQLbyjfnHiqlE7zjmh+82CN04n0UGsr4DqDYVp8Oqfz1h1TaIOiXucR1Hw92S6sNlkSTDvzie2s7djTz/xhI0fHto2FgX0e4XiS2F2Ut8hsh+1OzbvbNv20zdsjipQ6Co9ByRALn3ReV9/RmCeL5BngXrKkZwB5BpX5WJbeeMnj/YzfyTQ88ILzOcEc2xHUemJW4tef2DP69aqzG3LTuzNv/yy3X/tL2xjPrACZeSI2mAnSzAXENKd3lc/3tQsMnfMPDVWViOGNXOuTA0TkbmO4wPXE5XnRSfnRuZ+DJXjl+X862AekXl63M8+GvaWCwS2ktLP0gUy9OmIkJHVh4a8aNlgWbf7g5HdOx5ZD/YIc1R9Tu0zn/mMffe736WihCqUyZySQXDj+WeXiS+PeOZq5RY/vR46HkJoNKez4YeJLHi/8ggu/vbwUPPUk5zrNE0m1QukI2Z6iBsVoKRZGEWHrFBgXrAASWojNDxOnDlAy5UcAvaSZgkOH7/RUDgqQ5UwVYwciVbQPGJq80g4rAEi/i057/xaRJStSVeGrEEJOWydGs/amWiSPgrMIzI/K3cWkxz3Hot3BBoB7GzrR2Bf26k+jjbInlfbs9XgaV06WQK4uyj6tw0wRzm7flxymFJYkq4yIT8eU29erdVZT4Ef0C2gCtldyyN0CF8mw5lNbGnD5dzqrcKef+YZm3WPrYNesYupLeEmuoTRm8YK9qNo3Dxqdqy+f8E6l5+xSbVgsxhq2kH//jWA+XnR+QpY5/kW//djwfyjROpK2Eh3SdUA+XKPNKHhrNatthjbpp3Y9N7b9v0v/TNrD4+tNhxYB1u9+YRgzigVyg2/uTEoHgfmp7Z+vsKnCP0UzRLujD6IH8OZnwfm8bkhJQydfEqI+iIRkyi5MfoiQM25l9WL+pHZFiVd3kQZgxYTZoTqTDQ5aHWsO6vYne7ADvoT68/n1ptM7dLly7a7u2uvvfZ967RQPl+xxQzJV3imVAnoOF9E6HhOvKQmUb1oyHhrubTBoE/dN3p54mcylafKo35C1x45ag/WpFyh0SA8LyRnJp3gibn4zduVMTkpQiWYo9hDuRhEQlStJC5cXHpBJ0OALTjhEswRpeNxOOnhO0vt4hE7z8NlqxVxxnLx0/OkflxKgrGcQDXrFco5klRVfl5Ccl/Y8ipTH41rlIgCRN+6Z4nL4KTwUNLAx03IaQyXZcZT+byNSxqdjYLmi2YZbM6NMeUV0I+8yf7k+lyTD7mkiLFWlbcy01/H+/1JxcX6KTln35a4M2hIHNUIWWYowZWjyrjd2rDecCCvcyy47P9ZIZgP5jObgiK3ub303HNWHQ2sGIysQKkPk5qQ+2rXh3EygxKmaNvG1aesuHDZBvQsR7L2cWDuO6ts/K5fx0dRMFzossVxHdDxfCSuz7rHHJf53Mkj848C4jwRbptoVOq83cKLhvAcOueAQUeUMbbN6sCag7v2oy//kU0++Im1x0NrVLCtQvbaM9jU5rlRV9hWPoIzz6PpUxcxkXOrHHoZCcd+b3WbeRZ3HrRHXPz8NWeBuZ19PdsAACAASURBVHYYGq4pMx/7x3UwZxJU5vfREi6ncwCEMNBawle61bHjydJunwzswWBCX4qT0che/uQnWYhxcPDA2s2G1CxoF7eAZDAqQt15MXnLqLgI/UPxo3J+0UERyYHX9ybourwxafnbJ7Fziuj+B8+LKMuXPYGuQ16mfhaYE7d9C15Wm2qEQS2jHR8iNYGiwFnujQHm6Xly5m6Ni8WKlIInEgH84UHjK4scIB3MozhJDi48vu/IT1n/aq6E/UDu+RKLCnUuumwZJ88Hooeq++7nWFBGWiXI8/ueg7Z5xH/mhIcCI1r5wYvHo/Sg22Cqtl5W+iiePAcgSga9WcPpiNxzAGE9G4CeAXk5qPQvjnso45Ry5P+r6bsCi6LZ5DxBcILInJXRUMogjKwDqqs2Gy/sZDyyWYE2cxN76fnnrAV31pNeAnOohWgdQTCv0hlxWLRs99oNs+09GyBwrzbUWUitas6gWeSiGM05zrk96yK8Uy8LDPvpI/Nsxwcw/6ggHmdECM+4UlR/RiSzXBYs8Z9wwZ1Ypzay5ujA7r/2Dfvg1W/ZBXTgHvYk3gdviMbKdByERrocX0v22MzItrSaaQrkK9s63aIXeBSwphNP38Hzq2eBeICxJmRZzJMvIgRuj7AE3L44ZOX/JWfu2XG4J0aOwFvUKSoHjwlli/u/oMoMVWlwZmzCmrNtB8Op3TkZ2eFwYj3QVLW6PffCC3bzRzf5ldjRBwNwtmAyE5/NCbw0Jo0iqQm+kb1B0bSi5gVGjQYnCiSF7OLCpFk5WFYi60W5bYbYkA3bGblKhQEwx2QD6ErtEYmkcjwrGMjUMS45dI7F6Q1J71B2DVpEIO4RC0IG7gj1uQDtlR6mlC4GmAsUIrKPIiIudmHtGxwkG2RkdEsiE8oCHC0qSrDG51M1CbfKoJmiZNy3H7nUka9lbmmVqBD9nMe3+vd5eegE8v4WgWoUy2mRxC4MlAUWNqZqQbEg21WrqPo3O3h8fpzBqZ2vJl2aktxVnhmZOoeewNsbQqzBGdUivpuWXNeFAK6buvLkUww03r99h+O13d4g7RI7PybZ2UBCFrZouPyg17VZA/r2qb3w7LO2U9Rt8fDYCmAOFnpwc3HO4OVRt1Fv2sUbL9iss2VDNHdG+7g5Fv+wqV3nzP96wfysqB2XciUyf/PdRxttnbfiOE4KzDmoVVxDMKeXuMAcVVkoLKoue7ZdGdronR/aD/7kX9gVbHn6x2jvoCSQR+eu/fOiD5j5q9w3Epnl+awZafkT5eA7nQhdB2weNwPzFB1kFZiP48zTMVMWviznj+dwjFLN4o2Ykwe4FqsFegtGcRLljwJlgO4AoN1o2qzRsju9UQLzLnp7Fg27fPWqvfv2uwTtdNNdmYLJis+ewuIzS9AyWq5W2VYOkzlfoOqFZI6ke7J1VDS268xJl/h3wf0jmCPKRQ5Ff0NqCXDl41Q9Odfi+pZQB6TIXPWnzsl44pHQiEnFHkauT/fXYfrW1IlIYC6whvZctIrK9UvwL+kOJVCX0jknvxlF9Rg5khBiFCPSZgfIlLhMXDXtKzQT9PnaBSn3W3qja35ogCb1SVA/mDNnEM1xH/NI/aygKx/l4tqzGeJVtligca/Z4NiDCC163jUry3msg8b5wVJ0yXkExxBzUt/8rBS4mr1kr1PZPm6ecnF7u/v2c5/5tN27/8B+fPOmDUZjXkR49U+mE9ZOAMzHLLNHF6OG3X14ZPMmWuTM7drVq3Zho2OLwyOrzacsZEKXLXx3SoFxXs22DeqFXXr+RZs0N2w8w8LX5EIHKkbRd9YYmgwgKJifTWR+XlTORdxzCXGNVqi0fIzhnNbB/KNE6dx8+D40omn9iQkI/xB07kBEBkAeWmcxsI3+ffvLP/o9az28b63pwBYVgAbkiVPnzBULsjMMRfruaujeD6cHV773X4/UfRCdYQuQwCvjzHN/GG35yuOFZLJcEBSB566KwZeraGiVZsmTkDTUcl19NDQGmMfxeLpsNI0xXbEBqKZmm45udwcTu3MytN7c7OFwxHZajVbbxgOpUOL+obsPJu94BPnZPKlSmN+gDW10udd2VrsjgSIjNShHkYzOokTOO2+/pwrfMAcTuY97SRN/gLnr+0W7CMT1W5E2t9FnmjyVYI6por72yKhTMe9wj/cLZAnmjOfK4qCkL2eLWknm1PYOyhf/7dx7GHUl+sYXBAarkPX74iLwLxOjAmvtRPl4VmEZdrr0lvGinpTQzbgqVCWmMptM6ZJP7rIXbqmG4ah20F5PrObBF8+LNQSAO7dP8F1fKQeNVcYXm3SAFJuvgG35h88PX9CzNSQ/BYH4I/De9Q4J6FOTNwdzLOJXn37K9i9c4ng+Ounavfv37YnLl+md/+6tn1it0SSYY5pUag170O3aolUwMr+8v2dP7e/Z4sGRVeYTcuy1AkEImHMAetUqG5tm2zu29dTTNqw2WAA5n4YvkJf/O5hz3pD/cfFqtnqezt+VGvx1EE4L2Bpnvg7sSdJ6RvITx3hkZP5RwJwRZZR1e2EDOU+AOSMxuJNhRMFje2yNxcD2F3370Ve+aN0fv2ZbNqa3CzoULWZo9BzbVvIF+hvrrvicU+5q+aiJa3L6gjodc8ZiQGxKroqrNMo6H78O5vH8epu5Us2is1vxbnH5It4bWXyUvvM6MjJXWzoeO3qV1ox5h2p707rzpd3ujez944FNKnU7QYNbdCoCADutkxJdrmpBD1BSGb7bYLyf6YqxGKwvkKpTKSMp/S3DL95XT/wx5R2JTdDjLoIujyeOKya6KiVVMRkEfAlWuk9lVYGuXykx9DKJhGleOFSXbYTcNUvTLLXikMVA4tAB5t54Wvp2GCcpcZ/3DiVQ+04c0kepW9RliZGSdzQiWLt+nUpxSutVrMQomTSP1DBaCEIPriww3+9XIiV+/XxjbOs8TkPlWWBOkD9Dsx/gvz439PrzYXgNlc8s+9eepawhLT9jtVJ4/VgJzHKDPC8u0ube9xzgtGczgnlnc9M2trZt7/9l702bJLmuK8Hja2yZlbUAKOxAgSAoiaIokdqoZSi1TLL+NF/mR06PTU9bj0zdLY1aoiiJamihRKpJkBIJggUUAdSWWyy+e4yde991f+EZkZEFcNGMMWlgVkZ4LO7+3nn3nXvuuTdvIFsVOD4+xvfvfg9hyipQ8uoE6AiLokAzZpl/jpsHB7hz+xm0J2ciTQzjyDV7UQqTlTGYHmD67POiZlmKf/oYZa5tFmVeyTXSyFxsea8I5npd9PruA/ONBXwLzbaLZvHtHLrI/ElBvL85cundfy52EdMdLSZitMbwpagLTJM1ZuUCp9/9n7j7lS9h1iwRNvQ4V58W5fIcoHee3urbooDue6pcHIQ6kDa59M4Ix+POBcR79L+gH99Gx1wG5g6N+9J+r5LVOHSNupULF9B2oEqjKQExctAu0pfPJ/dNUHDZ+mBygJOiwofLQsA8X0cC5qRPzPfap3VYaaeJr/5cxdPC5/5lsLnIybc7sOsjl1KtpuS7SfbSW1QlwetUK06lMlwE/UksuSy34+nAyt3GYTGJ3Z4hdWARtL6eIbeOPa3Q1CIaP4nKxylZFK6dTRRcuzLRpDvXRVIxvQbdkyfSLS9WDlxli84w1ZXHi8Wue04CefrTuG2xFi65HYNw/sat80iX0HXP6xV2dI7tQEx6Js6T/VjvqF6H0Nbb1K6nT7MZiPCe2P61O26D9vFm86XYvvmkctw6fkyV4kfhsuh3wOQ49MH7y3tYsCFfw+0U3TymboBFTlleiisi9eYvvfQSlsuVgDntCMQqYDRGUbGUH1iWJao0RFYXuDad4PXnnkNwPkdYlzKfdIfYigkY7THYWejo5TtYzw6Q0f01HkuFuhTbbYC5an8MzBWlh9dk8+8hmA9xVu6NpyHfFZnvWhA2IvPvvXe5a+KuFXXzcTXJUQmRxjFm9LRel1hH5LRqjJMQo3KJePEA3/hv/xnp6hHiagkImGsCVDxAJDHkkoCtc+0zUBpE6ApY/QUcymQvVHx6kYDAwRUic7ngO/zMu/c390PzDHc0i0kAOxA3QPfAvPdmcZGu093LxGAmn+c+nomx1km1xoeLAmdFi7OCilpdNM00v1+INnMGPpBLxCCg6qkH3CyUa+mSkjIQrXNMRzttXm/1PHQLrRsUw0i/i8KGg8k3TBs8JyBhA92icaus9DXt6tSlumyxDTCTLPVwt4hXwFQiauXeFdQpbVSjrZ4m6SNwwkoS9YlQjfB7SkVoEsdbKoWjy4gCeW8ARmmlFTlpxN77rxt3L5PYqV66bkp8f2dS5kKUzlBMJ7cM4Au9KJQCuvznqgH5tmi+u5/ODaPfeXn1G13is1u2FaoHYN5buZn9gGu47EC9qhtpSM4dZkprZqEo15Lcv3nzplAux+dzpAcHAuRsHE/jrSxsUQctJkmMT730IuLFSsBc7G+FZacjYoQ6HiOPEzzz+ieRRynykGA+EppFKDmZx6p+4SIghBXHGDWOW8Bcp0J/kkZnDhfb4d3ZBejDoqEhqF8JzK8cqW+crBnTsDMHgyZGocpTVZIVajBqShw2S7z153+I6v3vYdwsEFS5lH1LIYMZOnUGVgrm1sZNrpMXofsXZRuoX7CotEiwCwUv0it+dGng2HUYMbB2N617/y4BuqlmsQSqRehddO7AnLpuAVXzS/f80I1TFnnn9BCPsxKnNXB/XuA4r5GJI4KjP+ioSIOr7qeXZGpU7aJrZz0g6hmp/tMr7ntI6Pm7xrUemOtA7cFcFgiTBTh7g+FgHgK9DwS22xoObH+97SJ0JxfcPNYtSCZOcAoRxXpt5kvHRv5o0Y+qYmQ/IhEwpY0uAerRI0LBEPgZ+Muu3KlbPJWLUjFriJGZyz+YisX08BLty+JIzyItejI1jWnIteLU0TIG5m5bbqDfSSAd/SPnJmel/QSMyNrYynfvcRHULVLXiTUgtAfRUAdLW4qJhG2wA8ziuAsUjCZxn287AfengVTn7dLtnF3bOTcuucNc5RkOD45wOl9I9yvWQURRjBdefFEKh96++y5aehPx3q4jKe1fBbVQvKMwwM+8/BKSZSYJUN1FODCn/3kyQTka4/YnXsd5G6CKUiAeSXs6CQYE3xxV6cCcAY7USLoAYTjm/b+H+YJddIuB9JNG5hsJ8GFkfmUQdzsMOVmR0Clg1GIZGSCmNwgvBtUo5KaYpKhLjIK1NKy4//W/xv1v/D0m1TkiAfNSEnOxKy8mlykg5NQsBqbdhXKVnR04eDywu8w63P2Ic4NecdNhT2TeqVk+YmTeFRGZ25q1lnNbZ+PURZLojMVUp64DiPeDVW7R7BoerQjmIT44z/BoVYikqqy4zWylmUT3XWWC9g2UeR2MKzeaxcBammEoRd5z6aYfdnCh66clhJ2KyLbWg9HqV4xui+rsMSkk4hfz1QwOV/zgzceQoQOhwplnn2v8s3sf4bMdmMsm50IpPiNzvquZg1lTZ4K5kyxKNEkaRjlu/jYqhZE9/eL7yF5VMAbmqm9nIs1VrrKC1YzDXIQuUXinQ3dVmeZw6O1cumIp08nL1bPgx6NhBuDsG3tdFmVfhHx9ZPia4d+2mPtUiX4b10NgRwAr89n1Dbbjbb464kwFAGGEvMhxMLuGrKBBXCFFbmk6Rl4WeOnll/G9e/dQu2YVtMU4y1bImRhPIqQBJDKP5kskTaVBjZKLUjlapBNEN27g2vMvYi5gnkhDCtLE0gVNhO6XgLlpTLdcKx3em1uRbdz38DHZvRn10tFh/aLrY/RGBaiB+ZOAuN14UbBwhSKYc1sTEszF/R1JAyRtg5iUgXS5HqNgQUq0xqxdAR9+B9/+q/+GdPkIcZkJaBOM5AJyKHjSPQ6goSvdRamiB0Yb3Ll92035nTW9uKBg8T3VXdGPrJo7wVwhRdQcfrPnC8f3drk+Z075n0b/rsWdex9q+ySCorl/0yA6OMJxVuGsTfD+2RL35yvE0xmWeSkNbgnmOtEcN+NOu9sJdJG5B8wusvKBXCN2PSWJYhzYiuudG5wG7DrbjQDQUWfAf2GRHQaA3QE9jAwa2bsFpn9eQW8TdvypssEXO+ppMxJSK156c9h40mYXfeWoRtzGfbuG0T6Ys9DEdgksWiINYg2qpdmBJkjFGIwRuVEzIpnU4iTh8J06xhKsutCY0qa/i5YgNYmaGompKucqYM5jNyLxXajtHt8H3sOXd14q7r5YfoUXwR8L3W3rInRxMddkpEfoswKaP72qRYMSNqkYscrTNSjnzqqsK0ymU4hEl1XMbDRRrvH4/EwSoGEaY5YmeP355xCeniOqK5VSk46jqRfL+NMxjl58CcG1I2RhoqX8Uk/MZtBrZydyNTDftvj5YL4tKr8MyHVJ3BzwF473JkBAMP8oQC4fJHSSRgikBOqQDVB1+NEQPmanG+cVvWxCaarAFl+jNsP1+gR//1//TyTH9xCXC2nwTOSQaF4SiApyLK4R6VljxvDOR7iz2+zPZjvNYs8PVRuutNxLEBqv7dMs+yNz9/5XAHOfN7ebLLpfc3MUT3Ttkynnz50OZYUIMLpxCyd5jeM6wHuPz/F4VeDwqafxwcNH0sCCLdv0xxKpev2ka5CjWZzNetc8WsFay+0NlCVSdzSFJU8VvB3t0tFLet7quz1cSPWbyPu4zkIabZlO3T7ErBX0eInWu893j7nFxEB8AxScta3LfQofaq+3ScDraT9az9T7jyvbrx8qZAkjZy+ByZEs4Owsc40vNzBX/bpqkEViGLCIyRUvOfokoe2rk1iSdpGepuLCKtsuNfBz2naBMbeQmPJFqhSd9NL6ppqenj7vndrLQ9l+PtviPnRQ2Y7oG0DuLqpITP37MvDYsatrG7TGIbPkz7ZEq1bUZGomXnN5j24LpkVENiZ5dZkApeWtKFFoEcLWk8w2h4EEMkhS8TPnPFm3Mc6XC2A2ksbP12cTvHb7NtaPT5Uzj3XXRekvu3Yt0ymee+MNlSRypxvRl4W7L/6PG2TOK9OYG2fOFkqusneQnLi4c9m+a9oG4nL7Bw1EhnUD3VgeRO7y2nfufX9zHzC4z/ah27ZoEkkIqFobJf7WsxOe0Qzhg0h0oOzU3TQlRhFwEFb4zt/8KbJ/+XtMm3NpwkBK5oCdidjwWRIOMSo2JKaviPQLpQe3dvluWlrk6ETZBHHvdHzlxND61lXeSTmyG0waIW8Ck4G5BN9e5N19pnuNuib2Xe+1j6f5n/e8fBcpuwSkgKm9B19jLpHSOzSU6KNcB7j10st4MM9wf8WioRUezld46sWXcPcHH+LsPMNorNWbdb3GhLpzMSfSqFPAXKa9FkowmtKNpiaTTPdtc0onpmuYJsobB6wu8h9GXAbrw6hcPVmcu54Dd46XXnfeyyQFzGXcaMVoH/HrZw8C8l6t7SxYexC3sxm+4qJsT6+C82RxH2l0hlSLrgGCsVoHaxJTpYIqi+R/6ofuEpyut6nQKq5Ng0be6psu/3bcPBl72QEIneP8YKTMX6Nu63+q/3bFUM6rxd85MIZlbkqBQC0WekDoi7QuXL8uQnb31mlI1bNcF28ZNVJZ6RZZOWftU+sF0/3CLeNrc6c2PE53RIoREsWHOr560HJ4YvkZfhNSHyy8E/pPqQtW9kqPgJA9cQN2SZBoPlynmGdL4GAkjqPP3DjCS7duAI/PBMxZ68PaDZ4EXUiz2XXcfv1TyKhTp7qF5nIt++GmcowEmRazumsk59S1ybsUPjuVj+Vx9D71I/pSisWB+xDADfTltx+ZXxXMt62y+maWirHR4a1EktgjVaDmThT9k/Ois98oiXD83X/G/a/8IWbVCUoCdZHj+rpFtVxoPz9avraRqM9GVYmoLbEOKxkwFUZqryRFRRdtPG3w9qA7iBRMruW+rpm3KaD359ADuG5Xh4AuIOJRM8PnrcLUf9z/t+nNJQJiRE6OTsJjnTQFm18HIV584w18//5DPFjmeJTl4mc+pS42b3DvgwcYT2fSGYiBxGQyFTAXvpiVtWItquX07GguXhZWXu/koL3vn5MzWkLLuPIuytoecUnk7quK3A3odjmdzamMJAeFtphoYNY/2kcUu3heA4nLfvuDftuEkMSiNLt2i4V85/5KSGTu5AIG3p3xlUpJJMKW5hkO6MmJSwQuvqH6W/9WdUTPqevegSX1qjdn9aJy6hKJu5Z4poe3xUFplp4GUq27cu2dIkeoH53pOtk356adr6R+B8oLsdMxusxVttoib9dw857YXPFTsT2V598f/Up2JZ2iKvJDCUF3DTK6IaBpYNn9SUBgeGOceySdhgoZfyHCNsKyyLGexhIUPPv0dTx3eAgcnyJsagFzCjLWzRplPEF58zZuvvKamNkx9xSw+pmMwmiiVdBWtOjGf6/GcSH5kBvsh64uchvyzEvqAC6RJw7H8U7O/EnAfCugDxKR27p988PrupTtknSIX68xHo+xPr6H7/3pf0B4dg9B1KJdLTGrcuqLUHMrFCUo2hBRA6QNwZwJDDaGIiCN5eYZmF/4bsOsvBsdNhBtd9RH3tuaPvvRuFODDLhwWxl9oPerPaXM/RKwV4dEb0fgrIAloqVzYaN5iFd/9ufwzv0HeHCe4cFyiZOsABvuTa7dwl12BgKbDXDnwqYg+r1F7SZGXtrphQsHHecJ6ALmEjm7Cltvm9tHIp5GvXt+IAW1opFBgDJMhHZFIG6w233gTsGkkIN50E2GbY934Hx5YHShiGb4XtL2zoCve1PVw2vk7eDIcdpWaaqxuYIvY1cFUoKsgbn2QNCiJdWZE9T1bwfeDrS1gjWSHsV8H/LsGpkb7aPcvUbpXoJVwF93EMK5y0KinL3G+04C6ZpzKCj41aPCg3WXRP7ljLN0N6fH673q1VE+qPd+6JscuQKvyzXJZ14US9ox8jkeeHvLT+eKYwonNfbTH61jYctKdlEIQKYxqIkNQJmsESURnn/mBp4SrDmVRhQSmcf08G9RxBMEz72C6e3nhRng9w2TRIqUoiTpKUhvzBqYd0HsFpXPrvF6GWdugL2LftkF6GrRrD9Xpln8G+h/WW4QN34GJdrG2xLMzX6TKx4z0pPyDO/8xf+FxbtvYRQ1aFcLJGUmF130nFGCUrpit9IomjSLqEQlutRCbG4xt9Es2yJznwu3S9BF4luscmVQXQDiPkJ3GHClyHwX2PtqFwFgkziK1wRQtWvxLH/lUz+D07zEu49OcP98jnlRC6CPbzyF9x8+wjLTIgdWkppEUb+7K5DoInNWvalvOhUuBub9PbQEVI+S8j7dgO6P1Am/OUn7SFyP6//eAgZOZbNt8O+KyIfHXlUv3Q34odrDxq83boWmkBPutBobenWhYByYM7K3ytMezI16UQvenvN2YC7eMQbK6swoIC1RegB2NtNonfSMFg1JZB9aZyYH8gLmRvkoF6y8uhUrcUEgt0xhgSuqEnrHiDHXwMP9rT76lgNRhO2CHZeL6YC2485tMXDBkO6TO7DttluD+o5ufkorO39MeX/IQerRYsDvs/+UHmr/4VCqpAnmaxbRBaFIEyfTEV5+7hkc8DNOToX2JZiz2xCL7Ypkgsmrn0Jw7bpIHFlQFMapUJtmPidRvAfYHwXMd8kRh4/vS4ZuA/QNNcu2yHxfQtQ/OeHpNn42QyUOBtIr0qVdjH+08w6BZ9oscfrNv8K9r38FoyZHWK4QMjInmLPhfKQrKJUtUna9JqC7Dt6usateXB1QuqPs9vfdt+qplj7PIsyctxD4+vUhzSKf4PHlyo27LZTRNIMKzw7E9kTmnZrG9OUeN89Fi9F0VjW49eKLmB7dwje+dxcnqxzzvBR5YpWOsChrnJ6vXKVcrU0lhK2RD1f5nnsvelFU4gujbcSEhPTyT93l68DbpmYvSdxcPPv7L9fTI2f1b52J3WLgA7x3u+xmXRXEO3AeSCO3LQybj22yx8OWdTphesiQBdZUNJqzlB9rGqFzxXniSCTduzQKGNNWQaJsR6c4SwHTl0v07iJgpWCUM9cFwCVU3ZJJNYwVOxlds2HhK98v6mgeSewG6geviV1SMuo+yW9tShmD044b91wUOzD3c0ueptzqP3QW9iDejQWvOYx/H7q70C2ujr7rB4JbByJNhlqi3RszUrfDjmUUSnDpY8vFmsHeGhWr9A/HuPPcbcRVCZzNJfyreQ1GKap6jWo0w8HrP4tqPEHNiiOCOQuJXNNxGYvOz7+zT3DjzZqHXHX47QN0H8h3gfwQzOVv7wtciMz3Abl/Q4Z80LaJxMHQ+WMLiOtN4+Ojeono0ffwnTf/O6L5QyT1CkFbKl1A0T6HW1O5JKc2rmCXdokIJePt/KZ9NYWLAIaReQ/o+voLNIuB+8DDxY/M/ejaimf2ceaybXWLxpA3dxdCwdSBudDmdrzrQs5dSnxwiFc+8Qbe/No3UKwDnCwzPJivsKBveTrC6flCdirn8wwjVymnEbVJHzXxqZQ8r592ERqCZ7edNd1+B+r6D7X/6n+GElFf2aITvAdPjeQ3f/q1dztfsm8XK2Pkkp/h+e0b3768kbtALtwmG3TCF0FB00kL72yyQut41DV4Zss2LUrqvGCsUtRVabICVYFWFwjraWrRNZ8XGsfRLlTL9PJJrfFQnby6IFpkbosNdwZaymeeMgrm2rFJVTjqj+Mid4KvV6Z5gYYc5EI6mtHF41bR2UXTHthsW6hNbbXpxtmrmnh1OjB3QG5jVMYWteIsmCPdIumzUFrLTW4cIh1FeOHWTWC1QLTIZZEr1w2i8VhEBe3sGg5eewNZlGiDMylsdIGbWQy4hW0YkXfnvRkbXBiJ+0DcB+ihkmX4nL35xhj2JtTHAvNLZ1EHAr33gPK4fXQe10sclCd4+80/Q/PB24irubDhkrxbx+yYgEiicdIuWk0Xyt6KER+7hvR6YQFEl0WToWlZjvdRWgAAIABJREFUdT8pZ/8WrxcFj6F6pYsiLfHnjK8uArJF5v3itA20fTDfXAwUSFWGqYsT/2ZLUXEwdJ8vCdIwlsH3i7/66/jK332VLbNxTEXLcoUTjuzJFKuiwvlihVVWCt8njXF1u9HpfXn9JREqChq3ffWiaftMuS4DELc52XlwdGC/i2ZxkZZ7o+513riQz+l2dh8NzPeB8wUwHw5aP7RylIVJBGyh7mSRfqWpu0ai43acr/6r1513EbuAuWsW7YqG+L0ZXTOB2kXmokVX73KjZhKRU6oRmKpfzOpXlSWqWXcLjnVJ6rxjlIbRylf9PLO+VX29mX8RFgn37neXEVZpqf5s35k5pHXVxJvRea85VxTu7rBPW1A663YJomaSj+zpHhYNGSnk0y18v0YuSIxSFFfsqFUjDGi93eLV1++gbgocMqE5X2BEr5UQYicdT8coWQF8dBPjF+9gRXMt12RHAi6nCNL5oOPYMNtwxcbGTqN5u2peYtMH5yEw74rMreht+Npu3MtFdt9xSLPsmxxXAXD/GL6fNP11emdbfYR+WReYNQu897WvIHv7nxGsHmMdEsxzjDBCna2QiilOLcDNu9qBeUh4J8e8Gfl1n73TMtcNzc76Vv/uaJEN6kXL7O35TlbolfR3g/kSmuWy1weufRs9JwTMrVLUuHoWXNUt8rrB7/7Bv8ebX/0azlc5Ts4znDcN3j1foB1NxNf8/sNjKXgoqlrzCmz04SogbSHpwNx5+HU688GNHYK52QHYYd318iJjHzgNpC2y8yPybcftGlf7aJd943Xf6zd4IX8C9iFnP5EFzJVzcWlRiYQVzHXhtGf0tya3BTSdCsW8VqxoSEC+82TR4FBkjA5AlD9XOwCJ1oUX1yVDjMJMDeOcGs3XRXTsXERETWFcuyZk5W/Tz6tWRIIfoV2Gro06+l0lNYGOoO6lLK2ozCgWFz5opaUD9y2Bld1vH6wkuHFXUa6o7DTi7hZ1u0YnDGVcx+YsIrttgdUqR5yMhBP/5V/9PBbnx2izFer5HGP2tA1DLNh8ZTpFFSdIbj2D6JnnkQexsAfq+680pY2rYT/zLkdji9yuriHuBP3z2wnIW/TlduyQR7/wHtxJGZh//wd3t4dEO2bXcPL4crRtL+HxFpF3q5GLapI1vVoWyD94G3f/5k+Qlieo2xxlkWGEFGB7qLYSMCfXRWojagJJEjYBKx4ZsWgCdgMgZGU3kN4Ee4uee2Oq/lv7gG6Pdn7LW6gS+Vzn0eADva9m8cF+SNnIZzAUF9dEA3OnC3efR7ULi4LYbeg3v/g7eHQ2x7f+9Xs4X5UowgjfPznDGRVCYYxlXqFogFXhtPiM8EXRYt2cnH7YtOaqgLSvuHkN3bQyEPY5b2vOrNd9c59pkYwdfyEiHxijXVSQ74L1j/b4PjDfbMW8/TNkiy0DykGNd8q9pZXFj/57OJWLiz3VgEtfbC6PUpTkwFyBXKWMvRSR/3YSRwf01k1JjcAU7DXS9v3anQ7exZbqDdNbApueXnXyOl9UKaOLhoCGi+YVllWPb3SM08nAXD/NuE1LqJzDpouyNf7fnGcdDeq08xYZ65roPPUFKFXnL3PEjWUGCtSZr+NAqqN5YuyYRZ+idRiBzVV++Vc+h3I1RzU/R7NYIGF1eRAiJwhPxliGIa6/9Cqqgxsow1iDTe5cmZ9zAZB+Y7fzdCfQ3XrrV2D7Bi+xvo9a2fb8NorFB+6dkTsZDPcT/KjB/LIpGKFB0uRIs8f41n//T0iyx6jKc1AsTTlixEKhqpDEJ60CCJzsxBUKR6ZifvWx1h8fjP0ihGHUzb+NA5NGElte3z3mcd5DmkQ+0+tUJFGuZ3MrN2NrQ2mPq64tQamLHrWu/Bzr8kMpJ8O1VVnhxVdfw2tv/Az+/C+/IqB9XlR4VJZ4sFgiKxv2c8I8r1HU9J0gJ66t24ReMRMu932UP9fMv8yfAUdu2+qBCGFDS67XfLBYmg7Yvd+QI/c59MvGxg/ruX1gfpXvwzPc1Fz0387G2fYdAtUsFsP3hUYerLkI2XUoMhAXq14tVFJvF3VgJBgxUvfBnDtXWSRcdNfJF53lgHQxopWvmYGZ1t1x5JRB8rXSZMMVmWmy1tE4XoJS5Y96Phw3MnLkBmuCnWSHMPi093D1ShLAyALudirWbMT9LdQKqSNXOS7Fdu6xIIx1XGoyoOtsxb8FfKNQ+uNyB1qX4k8okXoUB/jsZz4NVAWKszMERYagbpDEiVCUdZpimUS4ded15MlUms7v/lF8Gaqm7G+rE9kWQftgbP/eldwcvn4X4A/fRzoe/bDA/GJKa4uedEcWS7aPaDApz3H3zT/B6v3voClOMWYSoqwQsmyXJbjkzHn1COQEX67AEpkTlC+CuZybx/XZNtEiY7kgXochnfAD75YO4JVYFyDfUtG5ixM3emEfmFNKJV/XJT6lA5GrCpWGEE0tlbPLgi3iRvid3/8D/M3ffRWn8xVOlissA+DxYoV5VmFZNTgvahRNgCai9DBA3fUbtQXEpJUK5tacol/SXA7ARRwbEbnLMfgDf5jg7LhVu37224HCcCg80bbwIyD8PjC/SmQu42XHZxvId5zq4EhfLSOY5O9kGJkYiHoGXeLt4mga83hRlYtq2AXMxbqgxUgoHKV4Ot8WV31qBUt82kDetOwG1gLmpl93JJEoZZz+344zK2GhmOTzVJIZUy0jSfYATUA/IVoy87cjnlwF8DYwF5qU58EiJ2m2yYiN+RwG2wRsB+ZSdstjnEe/u9jEhHLdSo6N0Z6QP2mC2eEEr995BWFVYPXoWBo5r11D6KqNkEcRqqNDXHvpZRThCI2cQweJgzu9/c4bvTvEv8tokW3PbePErwrk/KKSWzQwv/v+u5fOJ38ybIs+LrT+2lIcYB92cWIxcgEmzRJn//pVvPv1v0acn2Ia1KiLUoqHOGDFdEqiAHaGYRt4/qVGVAbmQ4rEL+bh5/vuiRaZ++De5Ua7xOhmxG7H8uM3XjeQHnbHObJtH5g3AuasLGVVZt+8on8fLfopqgZVEOEzn/9llC3w9W98C3nbYlnXOFsVOFuVOMsraViR0f2NCSHxZNHq266DkYvCG1rnMmIfxJx2HYYReR+9D6WIFzsVyeI0mBLWL3SIicPjhs/vA+OPgO9XmqxXfd9NAsFLlA1AvZvI7o1NBcNer/0kt/Z2CvpSWeooHjXo0ojZLAD42alTu2jwqjr1TgpJGtI1t+DriImd14yoWFqZfxqRO17dVbKKfbBUwEYK7IIcqqHUvIGCuSwsLokuHLntyNzizQbisn4Z7SlvpD75ohKn2sd1f5KHJZDRnQq13pR2qpmXms7REpcrE8dF3baiTqkoMKc5K3ejcYjnX3wOt44OENUllg8eYBonqKsKyWSCsomwYDvA557F5PZt5GtWivpgfrk6qhsX/I6y6fFqVQfJTgkCdiRAd9EmPt3SgbT3Hhfez+fM94H5vkF9sY+jW8l2CDCHkRl3V6NmhfXxXXzzy/8Fk+wYo3oO1BUqRqNcjYUDJ4hTmkgOXVdvGVNdBG6mTe7zt9Invc7cXtcXRRhI92c85OGFQukqQF1236NZhpw4/94L5qz4lMjfXBNdoUYH7DXKRhOawXiCdHaIz/7Kr+Dvvvp1nJydY1UUWBYVTlYFTvMa87LBsgWylk0tVJ/AbSgTRPr9nGqGYC69QDd7NJpW+CJHLsp8pxvXZxXgBzSLu3xdLkVcNDd15v6Y2heZ7wfzXTHzvpHbhRhXPHCQG3B/Djv92Jt1kGAT0f8UiXzNdrj3oOdEVdDV7CFjTWHChX7RxKVNdmtXl7oEqLzWbHqN+/bAvLPwNX+Zrq2dWzicWZi1xtNCJpVWWpSunZx6sb21xeOxvaRVT9Q8mhhI9ADYF585Fzbt5mNg7iTLfE7OMwyRpqrMMrqFAE/asaVRFsGcHuUtEDOq52o1SfDKnZcxIeCvlsiPj3E4nojcOR7TuTXCPAgwu/MqouvXpcJcqqb7NPfl42GIa85KYQi8BuRXAfPLQH8foIu6xvj8Hz6Yu4/fEaEPE2YSbdRLzOoz/M8v/xHS47uIlsdgb23ZPkUjGfUx9eaSjSxcs2PtM7qWylA/itZZ1kmH7Ot0EbezBPUaLnfTekC3+I/7Ebf8243elvKTS9QwRsPYMT7g87GahlrWnIKLBU9RRPQakdOYjEU+jKDbJEHWtPi13/ptLIoS//iPXwObW+RFjUfLXMG8bnFer7GsWSARyYBXqsV8ZVxU0zCycdthT6e/2RjCm3ydOdIm/A794js5ml33QVHZvkj8isjqHXY5mO9fDPYtJ9102vhqOqddBtklCzfwesc39CN0iWRFI95zspKItCSpK2BSpaC5N7rx7So5k1gjcTGd6/hwVyFKmLLIXGSLvVeMgrLj4x1wm3xRon9SmlxEpPmGkmlCr5h6w1ExMn+dK6deEWckYElLD8yd87zTA2u4rny5cuDyejdARPUThmJ4pbQ8k5vKnTNQYMRf1gxydLGYJRPRl8+evo6nn7klVG1+/BhYZZiNRrI7ZbFQsU4l+Tn75GvSJq6SJsXWGPAKo8+UOVsW8230yGU0yrak57b38AF9uDj4dRbBjxvMZb33wJdbI5QrXItWeO+f/grZd/4B8fIxonUpN6cJxhJNpnWlRlsEc+kknygv19YymPr31Pcf0iw9mLqioYFB1hCQhyypcOa+a6IVLzkw91+/8V5DWsazB+AUrNxg7zxcxNpQqSWCet2UaGn1uQZympCFIV549TW88fM/jzff/Fvk5wvkRYNH8yVOigbzBtJe7rxo0MSJSBoNzNU7XXcApFnEPtQMt9yI2VU01DvdXQRz/36K10q3gLpCDG+O/LjB3N95bZ+qTwjmtvFU6NH/d/4o8sdwbbH+td6W25+ctrPtOHeLslxAYtG65Cs3ui2pJwz7A7gUnSwKSqNYURA7IblFwOnZRbEy7HjkiuiElxf7VwV9oXEirSDVsnFB+J46IMhLi0cCrZ0V7QD0M/ljifx+UGjzcb1WfL2zMRBzMI365TzDSCiYOE70sYDFQ9oInaIA0o41/cn53cIQh8kUURJjdvuGlPGP2hb56THSusFInC/Z7zNEFYyRpTEmn7iDajQRy1zzpbwMyoe5FRs1vWNlf+N9QFYp6uZzV02C+t9nF/BvVID+JMDcBzuxt6wzTIIVVu99Cx+8+ceY5I+BOhdQLnmxpdlFLdWhwEqTke1It/iN+rX0Cc9NMB+CdFe5ySc806wegCzS3ry1VwHzIaDLR3iR+wUaRvzKnYWv+aFTaSWe5jSaoLOBgrlUuYUhMm59RxN84YtfxKPHx3jnX76LvKxxMl8IxTKvA9w/X+DxKkedjJDRHc7ayzkbAgXzVj/b9XG0s/X15B3VImORdIkrQLKxKQuDHmW0aF9U5IyWfsKR+Q8PzPUKXdhlD8DbPFsM1W2h26V6kXnuSSWGPTIFzF2SVK9zB90uYnZtHC401VBumz1M+RHmtKjyQ/1bqRldDAy8BcxdMZ6+nknHTojogFUlMEKzdD1XjR92UkJb9LxCvR7Q3YiR3gUKxlIp69wexZKAHZwiygwT1wc1FGVWVZZiilXTg2XdSLI1jROE9RrPv/gCgkmCyWSEerHAulhiIra4rDxPZR408QT5ZIz01ZeRxykiqJV2J0HcgejbVE8q53Tjf4c0kTSSv3jLmXvH7ovcJTC9lDP3FoohmG9Lcl6+Yu2KbPRDLm5z/cd1xV23JdKoQpI9wL/8P/8Bo8UDRMVKDbcIbgQNibYZnS+Ft65bRuzk8wjwvfOgfmZf4dmD/KZ0UY4TIPJVLHbMZqS/oWaxyNpeaz0hnDxLOGlHEsu5u1B0G5/OTyegynehQofv7SxwmQji+zDSWmQrkVwJZUK+ECFeuvMq3vj5z+Br//xNPHj0GE1eSEl/3YZ4tFzh3uk58mSEJSIs2ehW3HUD0QVXdSm6doIILSlkgLntM6N4m398zArM9Lx0Esq/Bb25cOr3N960u996aS+I+q4aB/dj7uPSKJuj98J43EO5X+372skOf1+cOQPmvSsy0ktrBl/e2TsKpp//Bua6CCifrR2MOjrEipTYU8AaUgulokZcmw043OPCoBgN0/Poah+ggN+BuixAenvleZXkKM/t+O6u+tUSohcUbapc4cIRx9SNU7mi4zCOU/FIYdKc1hSsaCbnzSRmWbAOpZTInbtW+qEnaYo0jPHCC89jPBojaBrk56eIA1aQq3STqpuyDVFHY+DWUwhffglLXgtJZKpm53Kc234vh4v0MIHZtS3cAsgybzxN+zZ+fR+Y+9HFBs3ypEAuIHTpJdgG5v0LePNY4cWbQi/4WXuO73z5P6L58HtI8qVQK+IBG5Apj7Bel5osZVS5HjvHi1JWdwNLwRgCv23ldujIuwy7V5025LPlfTxayKdZukWDCRSfOnFNMLrv4y5Qf8ymGkYKHQT0HY3jkqzWr403e5mtECdj6YVocsPJZIbP//Zv4rxZ461vfxvV2RzL03MZlMeLJR7lFR5XLU7WdJCLUbQB8pKRDXnGWhJIXCDLkioADipdMMXewjBJwFwlZn1xmOtc5Krw/HzFtsWbr903Ri4fQk8O5hs0nhcFbQ0u9lTw7efc90yAPU/712/X/BtegY3IzqFJ3wZPr7ZE82rdLSBrdgISjZOndvJt9tzV8KCnYzgW1GWR0kNdJMw/Ru16jUbp9eiio3G2LgrqVJ9okKLhja5KViPbF2A1zjFSC4EoeCCQJ+kY6XiM8XQirz4/n6MuS7RVKQGJtJCrC6yjNZLpCIezQ1w/PMJhPJLApsrOEQUc47VE/TGYP4pQhGOMX3wJzbPPYUHqqTGHyY92H30wv4wDHz73pIlRXet1JGyME2+r+BMFc36xmJ7lZYE4CTBpz3D6rf+BD996E5N8gbQqsJbellQekcmrnRkXy94TNwRJv3ie3A5YrcLzokRRB7upNvapTbqONxuA7UXukkDpAVodFfvo1nYGFyNzHTwamfft4kSaRXMn4bf1fcltR1GCvGBEzSibf8d45pWX8Mbnfhlvv/sOPnznXWQs7a9qHM+XaOIxPpgv8KBokEcjLJpAiozYAJrnXrMQq2LvUJ10XWLJFh8Omki7E9nC5f/WJgIXgXoIfh+fI/8pmO+CmY5Pt+SkA3EBcwN5R7FoNyOn37aGHCFAIy+/h6l6ubgepgTxTtroXBddslcLlRxHJ4Z3auClMa4rkHK1ISrgc1sMWSQ4clSayCbCBPwkjjAapbJT52Iymx3i6PqReDLleY7z0zMBcRERrsnlR6iaEuODCZJpgsODI0y5AJCdLHK0FWlacuoE8wgJI/MmRB5OcPTa65gfHaGIYmlHeUUx4sZt6IDVi1QMsC8D6n2APwTrfaB/ITL/KBG5ndm+qGtfZEOQKooMcRJi1MyRnnwfb/3Vf8U4O0Za5VI8ROWIRIjkvppCgI5WrlIk0KpSeldk7qta7LvIsYYRnveKvcdGBDeItIfROyuwtlIovTPVRmVqX+qv9I41dNa2c8r9i/2BWxS0R6gaZOmxet78dx2F+OxvfAHT69fw9r9+Bw8/fIBsmYmXS1WHOF7meJiV0nX8rFlj0QBLbkHrWo6RtlgVIyN1QxQRjUnmBBE8SeHAX4P6fmkOYA2gO9DfHBF+QvQjxj5P/LL/v0Xml10AbZ6h4YkAQVfJ6apWPQGKrNkuISrSR4K2qFU6CblrxqFJ0C6y92x69ViL4l21m/N+sUSpgbl9H4vM19L5iL1WSYtyy0AlDxUzIWJGz2GEJIlxMJ3i4OAA43GK+WKFPF8hX+ZCEyUEeymC4i6ywY2nb2BNu9vpASZJiiCr0eQZApEwV1hHysmn0QgZ5ejRDLfe+Bk8og1ukqpq55ILPMSvIVba9TYQ/mEB+bYofG9k/u4H7+3D40sn01VefBmgM/PdUAMaR4jrBW6sz/D1L/0hopO7GFWZgLnK+wLQlIpJUGu4IIJ9p5/uAHhHZO4DtIG50Cie3/I2muVJI/NNYO+rZ7YBPr+TFO4490TVsauWXRtaQ7aWvIliwEVDISZC3YRdlQVuvfwCPv25X8TZfI7vvXMXpydn0pd1eZ5juSq1iUVZ4aRpMUeE8xY4KwrkJNE5sRxHz+9gyUyNuF3zSU8jvnENXRs4MWf1gufhvf4pmF++Fu2jWS5bmARABm+vPUpddsMpJ12tjxypzzvOm4AuFr1msmUOjpo8FX8Y1zTb+HSlUBjhqyWGvJ9YDmgKXJOq+qV8oJOx0wXnnT+ihBHsdyAeMWvgcDLBzetHGKXkyXNkqxI1o2xaeUgzGl2A0iRGOkowuTYRx0Z2LktYqr9kNWiFOOA8qilAl8RqHI+REUrGR7j5+ifxIGRZ/+jKYL4r4LXmEE9Co2yLzv2I3P+sIQc//HsjMv9xgHkXxV9Igqh3SJdIqVe4GRX47j/8GbLv/yPG9RJ1QX25clvc8zM6501ijSMfYOWkgJID8SFnfhWaxUBqF5jvAmJZDCSy73nzIa8+LPffeC+n794Ac6duEZAVNYy22WPhBKdhVbMAiNvfGFldgN2xX/v0z+GFO3dw74P7eO/eB1icLoC8QbEqsVwVWDQtHlclHtctTtch5k2LJekXAjo7tXCBYH9E6zguF1FnfadocQ/ZQqjkkDKo/s9PaZbLwXv47JOAub3Wn+xDsHe5SQVTZ38sj7k8yEaKwCUceWyfFFVJojzmKkrlLrtFwNwepdxeipL0czQBq0S8foZRLf5yY6NJ9tQ6gszyl4AcJzg6mOFwOkbQ1ihWmYxN7suTKEHA/FK7RpqkmI0mmB1O0awLjGdjWRCKLEc5zzBmj+GYlc8lwlh3kFE0woqNmq8/jekLL+NxGIlzorhRPtkt2zh6o22bJYEvqfq8KpDvo1e6MeBz5peBOV+wjya5SmR+OZjXSJIRyWOETYVZUOD83W/gB//0xxiXZ6iKCjE5NYampAVES8di9Uy02OLL7dvdPkFkrtFDr3sfgraA/CVqFHm97Bp6znzz36pm0WvYU0H6OdpgmbsMbd+m/yaIS4QsahadZMzkCy3iikP4eFURjAuskwDj60f4hV/9NSSzQ7xz9x4+eO8HCIoWbVZgxW1q2+I4L/CwKHHSBKJwOS8bKf/P1yFKNq7lolFb+YSqEizskwSoc62j1lfoFfdteP02putgwf4pZ74vMu+f3xb9XTb/eDwpOBN1233YBk763C4nGj8yZ+Wl0iHm2aJl+xqtUwujHYw0ycnuR6qq0QpVAXFXJCqLiAGbLCbO4M5r0ceghJmZcRwJiM/GIzAbxkQnCwKFWg1CTMYTaS/MRWk0GmMUppjMxuz2iemMyrY1Fos51nkjzeJTqr7W9DWKpE0iohSrdYjD517C+ugGlqOxmG6xsvajgLmd1zAy30ezWAQ+jL6vEplvpV68bx/sAnN74Q8TzC0C9oc3zXnGbNvEpgocHE2BJPsQ3/rS/45RcYy6yBE3wJj+Cw09ttjnskK0Zi66RtvE0s+ye28PzBWst0gSPc58F83S8etXAnMfqPtdgnwnkx5eSKCaSoR2taotl6jeNXQ2OSQznmK8xS0kjcecydJymaNuaqSTEeZlgec+8Ul87gu/IRa5Dz58gAfv/gDVaomwabBaZTjPcpyWNc6aEKdUuZQtzhvgUVGLLWhT8lr2YE5vEGn55oCc35HGRg1pMQK6u4ncNfmT4aeR+ZOFeZ7EfGvz6X3zz2+c3U12nQzyRTbtXAcpa1cnoKDtdOcCxqo1l9e7pbprgOEqTdVygBRGT+koxdIrLiSxKmoY/T6SNHVSSpubBNM0DnE4GeFgMsKIb0tzvbZWh0jq5NfQBvAtkEYJptOZdG2mpPHGjRnapkC2ylBXtRY58cCmFuqWyhgW3FXcyQYxbr76CaxYVTo7RN5wkYqfGMx9INb8gXfOLjq3UbDruaty4vuMuDYqQH/UNMu+wUhpEY3h66zCKB2jKXIctCd452//M4r738W6KBCVFeI8QxqmaAKqXzKkmIvPOdaJeCt0nzMA8106c7E0EEmgi1mGTSms/N8LLbfRMBqZb0bdpmjRyF458I6PNt2tReJCZej2UTlzNRDraRadroRMJkNFH854hOArE0M9nasoxS/9xq/jpdc/hQ/u38ejDz/A/R+8h4ByrrLE/HSOah3irGxFtljEI3ywKvC4DqRR9GpZObc6WwC1Wa76+Lgmv0JsqcWpSmC0WtXAfNu9vmC4NYjcd3GRNhm2MHMbaOkbDnSv8Y648P6DreS21z8ZHF9+9PDzh9fIB/OrfO7w/Xww3/b63rVRT/zCPXLbdCdi6UqSfKpFQb2/cNaliCM3itUH3LE46qvu6Bk+T6MuSoelW5JE8xpe87yprkmDCJM0xq2jQ6Ft6KJKu941KZIQeOGF53D8+LHsKkajiajf4jBVqmU8QrAu0VTk1emuSj6dO20qZLQxCyP/ipr0OMUqivH065/CnM3MWeIvUfnmzvKyezC89kKZuMti9Mm+yHzb87teIwveQFo7PPbfFJgHkTN/qilPGon+edqc4/hfv4z333oT47ZGVGQAu4UkYzRhijxbYBwspToSQQqsPxqYa9i5aX17AbAHYD6cEGuvwnOj3L8rLnKRtec3JB/rvM/Fp9ksdgXMlSPvwNw+X3zGWm0HJ6/VidlKWT5NDkLceO55fOqzv4jrt5/Cw0f38eH77+HB3bsK6Fkpx9JY6CSvhXZZxGM8LAM8zgqcL3ORLRaMYrgDEikDN8Bq9yRzXoTDrijKfQ9RR7gZ8JMA831gtn+xeBKi8Cpwu3nMTxrM+8/fDuZDKLOF2bh8SUw6SqWPNvtzTGJ2+lErX8khGc0iOneVHAq37rIr0gjDKUiYzLx5OMa1yVRK7mWkrXWHzij+xvVrePXOK/jOd76DdJQJJc7fAAAgAElEQVRKaT8rP2fTQ1kkZmxmfkrrD0f6WSNut9N1LbRRs+AuHaEcT3DzzuuYM3Bn3082pbjiLd02jgzMrxp9DwHfwHr4+m0gPnzMXvNvCsx5Z3UQRAI2YZJg3MzRPnwLb33lj3GIAmmxwno+RxJGaIIUZZkjxUK3Y0GKNR3TLOpwoZwVDW0z3LIknoG5vXZb5G3J1T5S3GyCvEGjOB9yeR+jZxxoM5Hj//BcrQPTNjDv2q3Z+zgwZ2TegbmzcAGTOZxM6QgHTz+FX/3ib6FEjcfHD/CD772D4/ffR1zUEgXlRYVl2eC0KDBfRzhrRzgtW8zzXOias6LBecUiLYC+922ovugaojuFAu9XrW6PTDBZDuanYH4RGfaB+RWxpDvsSd9v3/FDMBta+loxuhxnKpUO1bXNnKTR3ZooBUlOmSLPUBNOf3a+VuonGI2TNokwTVLcnI0xjVMszs9wMB2jLjPcvH4NL7/0Ih4+fIDxdIT5fI6UUXgQoCpqHB1dx3QywfKcHHkOLidq2qVyHZE7tuTwaZ8boI4SLOME0c2bGN9+DkuqcJKxq1PZfwd2AbnuWHqKxQfnjxKhD8G9Xzz7rNTwu/iL8U7OfP8p6hH74pp9NIsqUqgFTVCyT1+SYowM0/IBvv6l/xvjxUNMyiWCfCVbmoqceV0ibjPxZZFWuV4S07jmzuPCa0LhR9XDoqGOI/coEzne48z913fn5Ztv+XSL0S8OzC1q583QiFojbfvbdOati8wNzM1Lxo4nXWNgzvOuixrj2QGyLEcTRajTGHd+5g184hd+Flm+wvnJMe6/dw/L+w8RsBtRUYjjHJOijxY5yvgA8xI4Lwuc1xVO6gYnRS0ATxuA2nUb5sSQCqJak7XkyqloaMJes/9RwHz/OBuK7zZf8f/1yHz/+W8esQ+ch++36/ieHth8xQV/drMTcGBOvOwlhqwwZc6KwYuOZWrGLTkqYN6wipTFSdoljEU/kxQ4Ohjj2niMmAObXHcSS1emw+kEP/+Zn8PJyTHef/99MdIaTyZKxTas/BxjNp1KAVG+WCCkDNGdgro6qmieCVmmN7knqMIE8yTB7IUXUR8coqBePZ121Odl92AXzWGvuQpn/iSR+y5At8f93/5iIo//JDlzmaYsK5eCFbZ80qE0CmocBSt89+/+HMu3/wmHzVxuOnnlim3WmgoROTWRKaqaxIB2KE28jDOXF20pGtoA9n00i7ke+lSJVYA6GsQoFdmBdNagSr9I8y1Xzk9HONJMAvauuYWpY3aBuZgrSkASIqtLVPSbmI3wc5//JTz9wrMyYI8fPkJ2eobHH3woBkTcOs/Pz1GvQ2RNjGW1xnlVY9G2WAA4qWo8zAoc5w1OMoDe/ZKIEcthpipcdREvX9z7of8UzC/CwpOC7z5wv/h+2/VCF429+tyQTHxXHCZ5TG+9HBp9KWBYVK5qFHGJlNwJwTzS4IK5kzAQYy6JFlnMx/G9hlhZjWPgIE1wMEkxTUNRr6Rk8iiJrUtcv3YkgP5Ln/0FfPDB+7h//z6mB1OGen3f1CiS49qqwenxMcZxLD4sVuAklaahmseJyopVqUGCkkqW0RjX7ryKeUwOPUYaj1RptidpsQ/MTZp4FcA2mmUbMG+jWobA7X+XnmbxovafNJjTTIuDgq6AyXiEsi4loz1DicXdb+K9//FfMKtPZGVvG9petnID2d9Pkh2u7dq+BKgP0ILhXWHF1aWJTxSZG7izH6fx495M7SaA7SpcNSgBfRPMXcs6F8lbZK4RO3e+EVarFaaziXi4cFtZMsJ56hZe//Sn8eKdOzg+Oxd1wMP338fp++8jqHJU84VsqxaZtplb1I2A+ZI69HaNEzoxlg3unxXIxUKAQZZqdsU21/H3lH79lGbZDcH/1sDcghtVebO7vf3Lfm/pd+lOr9eoO88isuU6IAQYaRCoYE4VF6XG+l6zCDiaxrg+G+FwPBLaRQyw2gbxusFkRO46xHQ6wVO3bklEPp3NxFOlXjdIRsyltbh2cChR//JsLu/blJVw7WIAJq0kW9S0B3BgztLQKByjiBJU165h+vJLOCMtFKeIJXLneL5cPDukS/w7zef2Rea7jLa2AfM2sLfP2/U9NnTu7314bx9Tcmmw0BswbT/sMpqFw4DNmSkfWral+BE3bSPAndQ1JqsHeOdL/weSxfuy0lOKx+0c/RSaosQojrF2RTUd0A4482Fk3oG6U7PsqwA1msXe3z8fjah1MGzw3j7d4qSF9A/3f0yGKG3vSJ1I6zjtDs73skax/fs6H3JrGm1+6qKKYeae5f50RGSRc4hiHeLomdv4zK/+Gq49/TTOsyUWZ8coTo8xf/ABgvkCdZ5hlZWyAKyqFvOqxqoJkK8jSRLNa3qj16KAYVu6edWAHpWUJ6q3NAdzz7p+lMh8Gx/pX6d9apaf0iybYDQMNP0epBLp+cZzVHh3t895pQyrSn271s6Kt6/g9BOeomOXogS6FNLfBbhxOMVhGuFonGDMjm8seGsqpGGANAbGRHZ6DQURDmYzZFkmnLjKYgNkRY5rR0c4OJyJfJa0IfM1KYuEVhnGaarqGM6vcI06ZF9b1+h9zYVlJGAe3r6N4OmnsYgjIB1jnddincvZctmPD7BDIOffV4nMd0XtuyL0bUC/K0rf4Mx/4mDetlK9tWzYZZsFRLFoXKk7fyYu8e5f/kfUD99GW6zQ1LnwbhwwdV5ilCRo6azoAarRLGq0peX+GoMMVCu2O9mhI7fj+4h/e8NnLbvvpYnDClBye776pOPMnaacYO4vBPZ6VsZuLBJdUwmlZ4x+YbGPNMUNgKqspGIuihMpXWbP0KfvvIZP/8rnMTo6xHxxhnp5jvzkMcpHD7E6PRU7UdJXeVlhmdco2wDlOsSyBs6LVgy66OlyXFR4nBc4ySu11BXWhRYLOun8XcvGotU5neujQ8DvB24fGe4HcxPCuUXU83AaTsxti0X/6stdPS+d5Vd88mqRuf+NLn/j7v0ccW0WxF0ENwjNeu8Wd/2l+NJ5pHBh7sDc6kU3P79bDNznCX3hXi9JR7LStNllpMwkfwMkIXBtkmA6SvDUwQxJuAa9D2NKDxlpB2uM2EUoplackvAa49EI04MDFEUl3YWo2orTkXDl1w4PRLKbL5fIFnORW01HpEm0ybp+DwXzhuo4cYUkzZKgXScoohTjl15CeXCA1ShFxDZy8wyT0RgNc1SXpGW2gbl/T30w30aVDHXiu6LvfTTLLoDfiMz30Sx7I6fB2Nuf8BxMdUbaUSQA0rIIho1NsEbZtLgWVjj79pv44H/+NQ7Kc8Q13dC0nF2ielq0VmwbR57ZpFFOHSMRCMFc0uhdyf0QUDboF09rriqWvnrTkqyiCZcyfgOnHnR9brzjutnQ1lV8+qAv30OMtfzq0Z6SsQCqA/pOzeLA3AG6NoHWIkAp/KFiQLzPAxQtcO3ZZ/DsnTu4+fxtHFy/hsXqHHWR4fzxY9TLpVjnlkvKPFsUeSladuYvllkpXDrNiRbNGmf1Gqd1i8dFjcd5JdG6yRjZNDp2ndTZxo4/Noj5XtocTRdVLSztO7x32NOBhV7XLsJ0/7Dj5H6Zlao8KGK3zk+9H11OirclRS+Rmx34sfalV0T0Sw/b9QUGCGOIY5GyGVUxibENjEz/fOFJXTTF8IrXUaSHPFjzVSozdIUwYSR0iWCAWD1TmR0hjnm9KTygY2ktJf1iWLVmC84AR9NUwHwcBZjSn5wdiySK1W6bTHTyP3Y8GiWxeqfQJ2U0ErqV7eDilPa3U8wmE4m+OV5Zc0KZY5PnYqolO1h+P9KtYStWzmuXkKcBHoE8iGdYhikOXnkF2ThFkSbSC7Q8X2LKYkW/R6kMp82LKX+5MasD0y8S0lyVPnyxeGjX4xuUid94ZJvnuVvnOwGw/12Gfujf/1CNtnblAYbbtOG4HA7FJwJzkSVKqIAWqRjtx2t6rqxRRAGSdYn143fxL1/+IzyV3ce4XEqQzSYNopRjsrCWMpaua5ACu9EfLmEjq7cOYlOHdHPZi4AV6N0zHVgboJsefOCXvoVi8SNnRuZ6TTYj8G5R8XqRGleurx8UI7lORAK2RrV0i4Rzr3MqGWkjKvWxwPjaNbz8yddxWqzw7Csv4uDGkURjZ8slyvkc7clcf1clitUKbVVIlR4r6rK8xqqoRA2wbELh0E8YsTdraU13kjc4q1rawHQdcCQ6C9jXUT1faNUriSk3R7j49LsXuuXZ5NmMzLtEnAC35xHjO17KuNWdgcf4Ghusy4cVf3lz9Opx8A8DrC9/j10JuH4++tfHSUkUPsR10DHfO+fvRaR3YC5XTB0FbQ6Ktk/qHlRpxWYmkauDcB3jxOSK4M0kOHNYEzaHCIBpEuNwnOJgHGAWhRgTqEUiSElsIOX10k3IBWHSJCMKpKKTQI6UnYDWKHhacYx0OsOYHYHCSBaA84ePgKLAiN+H+TJZYFiXEQrvvyanw/8cfRquY1QsKEwOUU4OMHn+BSxZ2p+EInOsVhlGSSrtE/1rtCt4fZIE5zCa3wb0fQKzpykv48xtYbDRtI1DD77vXBN37TR+1GCuMRsHEMGc96OUiIFJvAgVxvkJvv2lP8S1k7tIs1PJQnM1LWlvSYmH65fZ6cmdtM8aVhgo9BH4JiVAvrkH9h507f38hsV+hG1+6QYYBsT9b1fU4yLVC+Bsq4bXus4Haccc9RRMlwB1RUjGrfcoKZOybdSvg1eVvPY6SvC5L/wafvDoIQo0ePHOq7hx+2kBcy405fkcbZ6jyjIU2RLlco6mpI98jTIvpNJ0HY/FmOvRshR/izpJcVZUuL/I8KimC2ODoqCtrrsdpF9CGh2x3Fu0jb1hV1dMpcVHkQiQL4NXVU0oMm96BYmlqhd5KwAq99u9xChl7z26G24LxSXb7B8lnMsiNYyi3HfZFVz5PR+1Ukd1/sOdTDfpLYe05URsGewCMGeqIksEx9A6QJomQoMQ4QnsqlRReiWNQtwcawk+gfzaNMUoaBBWJVKsMWGz6TXL8gnmkfDLbAUnoM7fbmywdWTNPreUNjISPziQKF25d1J5NeaPHgNljhEXbvYDdo0wmJSnOrllBVLUK1/WBHOkKOMpRk89C9y6KUqtNo6RcPtfV1Ktqr5Om4C67Z4b0A5BdBdQ7zruwvFdBa7e+H0c/XCx2aBx3t2TAN03zj9WZA56fei2jgKmDsxZrh4pmB80C9z7h79A887XMCnYPSRCyfJdbvEIB+SMJZvu6I8uMleQ3kj4eBFyD+AWOVsUN2wIPawQ1b/tfX3qZBPQ9coMI3OLSq8amdtxvTSRDodG3dAP3X0/U8+4BtKSUMUaWVXjd//g93G8OMeD4xPEkxGefo6Uy3VEcYzFaokqL5AtFzJpssUpVqdnEuTQBoB2BVXVYpXVmDNKX0coEWBeljguapwFCU7LBsu8wDyrsMiVfuEcYSFT53lug1badJmRF3dYFl0qLHd0SheQ6vbfIvDNhOjm630A7OsM9E5349j5+Kg0b72hk/9RAve297bz9TlbF2p03/cC1vebTNe6j2qifpZKubycsF5J/eUMtobrpjBW2v2TC6AUpLkLzEU2ilmK73a5UpWpmwFy4rNpgqPpBFOscRBHGKcJRuEaMT1V0AroJoGaXilcqgadlCqFDrLIS0u6GAWbjodrpNMDTI+uqXqFy4VoyAPUeY7s7FTAnOYd9BviwsL3k1iJdCulMyG9YPgludQkqIIUeTzB9ZdfRT6dikoL7BdKCaVcG5VE74vML4vKtz23jf/euRh0bfYuUjX+mNnFmW88vg/MuxV+x0jfB+b+h22jYERlLuXCsdAsXMk5+MqI7FyFWbNAdvctvP+3f4rrQS4qliLPEMaBcOzk0GQo7wHzfZH58Pm+Q1AfyW+LzHWLSq7bReJdQvSHF5nL6Rln7mgWW0Rc4N/JGcXjxencOU4XWYbf/b1/h5ra8lWGh8ePEaYJXv3EawipBBinyMsCy8VCtstltpDEaEQOfbkCCOB5pc2fEaKq1phnGVZFiRIRFi0pGCBrWDla4VFWiqxx2axFDcPP5U5WdjjSs5X/BVJ0JABCz0jH3Qpna+ZeFqEaJykLgKK9ARylaJzEGwksNyD5GbqaGpi7vwdgTl3yT+zHAQm9b+zLyrnJV/XB2Nvb6MrmWRSLBZZ3Ct1yqIlOPwE9AHPidBiSe+a9kQHmfFUILNrODXUr4E3RyYjqkyTGbJyInHASRUhpvxEz6uY9rRToR6lowKn/TmhBS08h0aFH4mIYMuvJHR5HFNu8BSFivubwEMkoFX9/fjepPuU4nC9QLRc090dEOaMYeAUqXeS8F0sJ4og+vmb+hp2FwjGqySGuvfQq5lGEjN+RCpa6wVg6KF1srjKMfC8DZlkst3Dl+/jzjecvicx3fRf7XP+3/PvHCeYWZdrI43kI8AiYc5ITzHlT1qjIsa0rTJsl0vkH+Oaf/ifcQIa2yFHlS4RRgKoskDBckOYOZpyl3iZGswwjc6NN7LtcRrPoMfsi8z7BaVG3z5mz3N/nzD9qZM7toM+X2/tYZO7vCvTfOt+rpsFnf+kXcfPpp1CUFR48eoizxRyjyQTTG9dx7dnbAu5C8dQV8qVKFrmVXZ2doV7lqFldWlYCDFwsCgK5tJ+LsMqAZdUiWzdacFTXOGka4dePC9rsttIVvWRao6bCgIEUk2KRtKWj/a7IC52triagfPsrBbquMpEJXodn1Ai3Yc/Hy4E2OTQu9QzY3Ps4MNenhYz6iWG5JH60mZsD5/67dBG2+3ZBp4feDJ98IO8Wtf4fZqdj79Jdor5oiPee0TcDI6VS2BdUJISu9H42CnCQxpilIWZpjGmaaFu6qsKMCUW00imIUfgoTjBOI3EvZLu2irtoqQ9hkKZAzv8YEcsjkxnSyUTGozzuBAZC63DulSWWp2dAyQ5jtUbl7r5x56B9xrQ4iaNGwTwR75UyGiO8+TTSZ27jjFbSXEjCGE1RYSTOkNowb2NntMXYaldkLuPSNWTedYz//Lbo3KfNtnHmly0uHxnMbcQPaZcnicyHYC59JSTI0KhLOpc45UMjYF5j3CxxWJ/i23/xRwjP7yNpCjT5UgypGuko4r6Zq6LsE6COC/c8UXxQ7RYUo2W6t3E0ijuxfZy5OLS5SMJA3JcnakNbd54WMfuqmT2cuV0zn2bxuXUm4zvFi6scFTDnZwDIygI//5nP4JnnnkWapkKr/OD991GwhHo6wfj6DcyuH4mWt6orLJdzAfWAfHq+AsoK+WKO1Tm5dAK6gw/5rEh6iJ5T+VKUdJhH1gKrIBQFDDscPc4a+fc8r7EoWpFM8s6IAoELssC0LuQyOeSX7rY4JgTadevl1BbuenZMvMeau4N7qsYlkR2wK7x7lISoOnp+/ceO6sJ3O/cTp07pvoPxSR3P4kXcHTSrpWw3BboXewDlgZM1ElEdtpMi0gRL3oMmV5pDZLXmLAkxiSNMKTMkHz6KMSbQr5nwpAMiy/a1VH88SnF07RDXjg7FP6kqS5HJ8r5RN85Im9OAVzqguVWciOJqHcVIHT/ORLm0exaQZfK8xjovEVQ1zo/VTEs8WLgbJz3WsjtZjJZV46SAbJGnu2iUoIlTFMkY4+deQHvtCPMgRC0t8si5kwZS0YBG8f2dv5ST3tJ84io0y6XH7OHMtyY6fe2/W0xkbF81Mv/RgLm2g5MvIgNK99ESsSMSmiWtVrgWLPHB1/8Gj9/5JmZM463Osa5KiQaowjC0VC5b0E15CceZ9xRKn+D0wdxfZLrIvfN02Uez9Py1RcR+9N16Fao+TdNRTjvA/MKOYFdk7oE539OKjowzL8oSr772Gl57/RMYjcco6gpnp6c4PWM5PxOlCaI0xVPPPoPxbCpafxZnsWuLqISaWiL1ghrf5QLZfIGyKpCSJx1NZUe1WhXImTCtGxRlKxWjRQOcs6qUfUfbAKcFo/VKfi8qVp0COZtsiH9GIpOVYMI8lsRLHV3CyFvHBH1guEgx5yWA1AaIm77jpLAFHu9OysaKijaCDheWSrMFDwx/7GDeL43eR+t465K+3s5BpopkO/UkGfjw+3cWxDKQ+7eSIInPGsNkvv+uQpIWajF9vykXDIA0gUTdh2mC2SjChNF20GLCBssxwZzXvJF7xfs/SmNcPzrE4eEhDg5mCKIQRZ5jucwExLnrKiv24SQ/HolpG72U6L+UjiYIRyOE47G2TSQFQmqVdsvcrVUE8kYi8/NHj5BS3cb7XiuYSxchLTlVMG9UbsnPaSjNTSbI0xSHL99BMR4hp/eTCw7YXi5tW1RFiTAdXQnML+PNBWc8oPeP3RaZ+8d3NOCArtk4xh8dfn5k6J0+LBqSyeBlmYYr1ccZ8EPOvOWN48ykdSX79cnUU/UCFamkWZI6w0GQYXXvX3D3n9/EKD9BVLHpgiY+h2DuyOUOzNV4S/PVBqYa5+nIt+3sZZy5vxgYyFrDZaNphslPu4SMzC8mSZ3tr0cPddG149xNzdJF+bukiW7tEiCnBtdez+Sy++/oxg187pc/L5ON//E9T05PMZ8z+VmjoltlGuPm7WdwdOsm8qrEio0tGPU0JL4ricqLfCmSLhp4VUUuhl0s8JAGBNxhVS3qosVqlWOVMVkK5OxH2gZYgR2OgNOCGvVKAP00q5CtU5wtGySxo4Ya5qhUkRNG3I7T9td10wlJG7WSQCsJQusQacMkndxdDQKcQsUA0VO46+Le8dHGqXvUhqfz7Rf74d7zyWbAcMxvRlq69ChF6GISMUvpwbyj04XfdcGIpBv0tVJi70BKgyI9R9nZyHFuhWNVtYvimPfgU9N4jevUgkeBaLnHaSD+KOTCxzEVKKTDGnE5ZNk8/yOoTtIUBweqAZ+ORwKqHFMrAvkqAwMI6V7lmn2TE2dEzuRjlIyQjMdIR2NxSKXhm4wzNxeofJEm7uwLvF5L/qbOMsnnUMVKrbvc23UtxUHUlfOHY4GSCbGITibIwhjxU08hfuppZHGCiiX9wsPznAIkrCLntjbq7SgMQP3fu2iSYcR8FTAfArS8xovMt72njbZdCdBLK0C7zZxJmgYc0pMN5c2jhwNbBE4sPmDiomWETTCPJGkmvgrrGklTYsIN/PxDvP3VvwRO38eoXkrWnBI6JkAVl627vUbKFqHbZ/ZSQh04SvEwMusns0/D7JMmbgPzTd7a8bU7ioKGO4BNvr3Xw+8C826BqHtNukTaDtT5PBNMfCwep/iN3/otAUFqbHlrl3mG5TnB2fmYi9yzxfVnnsaNp58WxRABk5EQryX1/Ou6EnAvigz5aoW8yFAzKcX4TxzxQkw4aQqqYnIxRctr2utWYJxfRrFQLvm6xbKscLwsUIYzfHg8F/p4RSkkN1RJgFVJpRNjRxZBSedh5XZFwx5IpSCjuHSdaqAquRfXjs/xy8rF639KxfdGZ8KtMr/G83Ke3dsmznDMPun4t4IuHaL+wqAcI7vpdGDs7SzkSKMhuw91lFIXoetOhefGBVXVJq6bj2MZWazDyIUvYV9MFvVQSUIf8uujCAdthYM4lIpKdu6RRs6kUkIGvSGSKJAInADOAh/KEUejFNPpWNq3sTahqmpkeY680kQ5d0RrFhyJYoW21aHs/tLRFOl0ijBh/wF2imyla1WcpqL6YpMJcvas8GyZD8NaJIn8Pp1nudt6SPJbuFnVxKdBIqZaVROgjBOU7BH6/PMopxPkUYw6iMHgkT0/nYpRrirHl3Wg3kZp7APzfc/v4sHts8wO46MAuSxi3mof7Crntwj9RxmZSzPhtfYAjFBoP8yAsYAqH6J1I6CdthmmWOHtf/wyqg++g4TVoE0lyVAfzGVCS99ADmiGrDqB5e9uMrniHTdBBPTdzxDMZR5cKPcfShM3aZYe0B0907WN6xtS9JG6Su4uRuUXi4Z2SRNpNCasEqNw8VOnekSTrgbm5brB//K7vytWosmEPs5sEE073Ar5fCndWxZFifPVEsW6xezoOm7cvCVRPLXmVA1RA2ZS0LLI0LDylsZGGROmufxNXBqxpyOlYXUrfUqjJJHGF0sCfFVhVTZ00ZX/6KteBCM8ni/BfdZ5niFvafpVYlEBi1IplVVFTNDryYQvz3GcjpHlGZJY4Mot0Fw5yRe7pLOXNBQypusir1GetAomzTVIBPlj/uOCuXWYspiof2/9UNIbWtRqrfh0QXIuaghJT/SJA28t0QpOJoEl8efkf9IIgtWYNL5iRWYEzChaSmKMogCzNNJkJfnwJMKkqaQQh0CtOnIFiJRJzDiWyJvdhLRYyDVtdgsNVxHaQVDSyKpNV/uLNdUqDsyp1CGdQlolSUeiLyfYSxPxtkWcxBLZ12WJmklOuckV1uz96yJzMeXSPbtCuey+1FiL70cdfBqNZDdfhymWlE8+/QzSp25hFVPVws9Ub0Vp4OztZCRj4u7/k4L5EKi3Ree7EqR2I6XT0WBHuCsK3/a4Cj/151Iwf9IoZN/xFyeGgrlwd+tchGqsNiRfzhEsPUEJ9E2Oo7TBvW/9LU7+9e8xLc8RFAWCqtA+hIyuLanoLGT7RKglIO13z4Hz+3Lw+9+ro1G8BOgmTaLga5H+NppFj7fI3GiWXrroc+rW6cgHdKsA1cXEuSjuKBpiGb7mfp1BlxTD6mAnmDPymOcr/M6/+z1MDw8RjVM1N4jZDKQRsyI21F7mJYpWbYdOFnMEUYpnbz8rlgMEaonQCTgVzbxyidR5b9Kai8JStqxUF5VZrrQZJ5ALS9N0jNF4Ko0xjo/PcH5O3p13O0TWrjGnP0wYyZab9qQPz+fIKXss+VyOs9UaJfuUShSWSPKWDX5XZS7AIL1J3G6LA14TaTbCReagWudO1mhJQ+4MN2TG3cKwbyxf9Xn6wPeb2z4yt4nJCkSXNdK3dCG5Ljy249DG4TpjjUpRFYdcY+qrCcDuhGcAACAASURBVGAR6ZBAqjGFKiF9EgU4SNggYo10vZYWbYyuqQJj9E0LWnYDovpEfxPEU4xZDJSmuug5i1uCr+6ANXAg111x3Akn7pQhhFw6J0aJGK8wIo9HYwFyfvmKoM9zY2WnSBR5f7jwl8JhSxBG+9yKrosNisW8yw0olebyanItlH7jNYiDFE2YoApTrMIY115+Ge10hqX0rNUkO68gFTL2o//cXoEpbz/gwXdRKbuO899j27/103s7ADvG/90B9RYKkM9dCcy7E77qqL3CcdvAfE3/BFaJYYU2YKTG2rHY+RGrgU7YFDhMG5zdewv3vvpnOKjPsV4skYifuWrNDcw3InPOjT1qFovM7btdNQHaFw0RLllW7KlKXDm+zM1LI/PNHqQXy/R7X/PdOnONzFRf7vqNuk5H/GacaGerBb7wm7+No6du6oyPVNdLMOd8WGWF2A8zQVU2XARazEmBlCWuH17TacDOSORBayZISbfQirhCum7Q5tSxcNJXKLKVJLAI6OROuRiwXHvCXYFM6FBkjeTUuS1/dH6GJZNlJY3WuMhMcDrPUNHJsVzLjmEdT3CSl1g2rXrFFAXyioUmEBqnS3w6hZ/Kt92i7egVA0pdhE3KrUk3uU8eBfJxo3F/Kly2syWMc0eix3iKHrmYBHNp2OeKrFQgIKcmtIk2RZuNI6FCqCKhJHAqEkJy3kxe0h6jEbdCKkHoETiW+g1K6tZCo1A+SFClAykN7+SxIJL3Y+MJSgqpLGnZR0AWSe5sVSbL8nsarhG8qU7i+JHFSxKcYwTMqFJbTpkivccJ9Gbn4BangLQMk+wcV6zKJJAzQBNqrxLfIMEAuT8G5rbmaTV0nFA7rta2K2LHtevSiCKLY7EHECAX462OUVGa1Umit4FoR4N40sN9kfc+UN8G6Btt37YA9r4ofQPM793/wfqywfvx0j+bCL8NzNmQWWiW9UK2TUU4Eh5dLz5lSgREejIUCOY/wN03/xij7BHa8znG3GY2rFLULKC8/xNG5pfRLBZh22T3I24Fc34mZxZBVC1q+yj+ySPzTd5805tlmzRR6BKnY5dzd71DLbJnBM6oZFVk+PQvfBbPvfIy1uRFkxjJZISa3CR1u+ytyNeGgUTAnHxMWD1+fCyzhoZE7LlYVZVuqzsqq0ZItUKeyblLR/e1Tsa2qZAXuQCVWPOW2jB6PJlhPJ5iPJ4hHo9wcn6KrChwdnyKs9Nz1GULSpLrJkDVRKpPj1Jk9F6vWzxarhCkI5yv2OYuQ0bjNckNsBeq9kil97r0zyAm0kfEdlku8lUwV7AnmPlgbvfPHvth0ozDiIvQzF5Z8rjYCWsyVCS6svtbSwTNOcAomlE3E5SkPwi2dB+8RjqE/Daj6kQja9nbCs9cS9IyCfVvgv5EXEm1sz0j73jEdmzMQzg1iIxhdT9Uwy3XSJyJfPmiVI+oQ2LBf4xTpVfYw5N0SjqRCk7KD7lrosKJ15BgzmtNbTfHD6Nwjr+YwQMXDNfMnOOHeQQ2nqmLQmwmVHFkYK6Yot+lRV1VskvLSqAdjbEKU0xvP4fg5i1JuHOB4d2WNnIC5kqrMRBQMHfNNFwkPrxHpEl8GmTb3z5I+4DOx7e5JvqfcZXIfBegy2X3aRaC+TAy8SF4F5jbbmWXh8QmjLsbsJEAklNF0CqYx8FcuooUEY3oWQ3K55gFJz4wyZZh1pzgw6/9OcoPv4dguUIiEaImQXsw6zlzBffLaZZ9nPlQImiVnhrhKUsoZEbnL26Ars+Y9Ytx6cLR+q3prL3coFPRNjXLsGiIYF5x8eInSeGHtu/SalhdDAhqlCM+99LL+Llf+qxE6i1VChNG5qzQ03Z9ur8g5UypoFI1jNROT84xYXsv17aL1aKcfJJ4YwRVFFhXtfRlJYCLXtlsvlw7MTYRKcnPL2ljrNeEPP2UrniHUykY4VhYrlY4OT4Vj/XjkzmidIzVqsIyy+XfXGhoT0D+9YzJW6wlWmeESJfNrKmkNDyr1fyLz6+YlOMIY2KYixvtfNzOheeZpEkXlW/SaQ5kP6YAQGifwbjXP622gosgnQR5TTTpmJKzJoCjxTRN5Tc3VIyqyX3LMbSQDUidkOMmbRHIgituhKL8oLajkcdEEBgEmM7GuHV0hFGaoCQlVhUChFQLMSqmYsmsIlTSqFI/Kfqh+kPENBERShZ7ChUC2lBTrcKFZDSVCs6AwQEbjVNxJpE5o3zHTZMrr0uh6XhD1gWBnUkRXhPOnUYWHQ6SMsskEaq7EzePHUui7FgrO0Qm9quWTZsnaGdHGN1+BvloLBWfYGCypnrF0WwicVUw5+9YmAHFp12c+WUR974E6PD54eeItcXH4Mz9zlCBgfkuQN8J5g6tB7mjbRjePTYc1NbaiZx5GGSyvS8lMg8RscckwZ6GTVWBKKxwiAWWb/8D7n/rqxiXGYJ8SQMR5cwJZgR18S2RmFRuEiPGbsERYKc6twf4q4C5XZthZC5gLgoKjcyHiUw58QuP9zy4LjZ6BZ9UzSLHS4cm58csp8zvsQnmrLQj4NPz4gtf/CLWcSSv4QTgrCe3mRelgBplWgRFtfkMZTLqpsdZpXIhIL/Z1Kof5kQit7lukedLAXTaqbakv6hyiQIpQBozSUlf95LHBihXJXICNHsxJjReipFOqHQYY7HKECYpsqLCK3c+iZOTM3zn7e/j2dsvyF27d+99nDw+RbYiNTQVnxguITxHRua5U+UUQhdB+HhSNmXbqr1q1chvngMTdwQy0zPp/XO5jW6Cb0i3+6jQG+m75oCyPcLzqDGUWL+qoySvLwtwqCQhn033SJH/8W+CNqkTEo7BGolwwhql8/UC/FJFy8jMaeV5zxyYc+EVEBcAn0nPTKpXCJhUpvDz8zwXVZLkQ8h/83o4731+N4mihAfXSk3+ZlMSFtmIxJCNYfh9x1MpABLZqzRQ1kXTsooEcrmu0vaRtB4lgY6mY9Res0lzKTQNg2j2wGWZPudWtlgIh767sItqoEjkqpQjFvEI49vPY310hDn9neScqYpTKSJzcBzztOAnmHPnwGoWxQftCaC/+ztqO7dtgG6Rtw/G+6iWIXB/FJpl4/vtSoBu21LupVkuRNu78fwimPdFItRK8AJTQkQJCQe6Zvh1RWcxy0FQIj75Pr79lT/BtfIEo4Za50qpAuUhBMw4EJheE+7WVbZJA2KZqSp306SZmp5of3HjvJ1m2U68r97odOoK3o5isQpQcuaO03SMhx7vwLAHbH5O31zCnt+kaJzEzqNtdtEsomCRyFz5eZ6/0SwGTlSusBPA7/zB76ONQxnMgXTYZQJQdHkCBJxQlXDQjO5i8Wzh4sfITJJfMmEZ5TKSIwg0GPF+cQdQ5hLtsSqXckVG6SQwmNOggkA5dlYMMjTSFoAEItYJSHckmWihgHEymcmW/dazLyIdzXAyz/Dr/+v/Js1Ij+crLI/PkD08xrff+hbOHp+A6pq7d+8qUIpMz4lc4xh5TR19KxJN2vlywRJjJ2nIUUgCj//jtZJrKe3xmNwzhRCli26T76wnvGY9Mr4kpyCfqwVMvEbybymPly6vHQgzqpbvSfpj3eKQ0Th3Oa6DvXp98xgaSTl/EglINDfC3RIja/oTsTMPq3Y5YhNSJkmCcUIN+IHYx3J8j+kTzmS3K5LhvZH7yR1LXSPPaCvd7xZlt+yib4nKu85SrNglkCsnHnPxp1VtMtbWEC7pLsGEBxq871zcJdBgKzkJXHQB4d9i6Mb736y1opMXV7zOA5yfncjxVE0JoHve3yZB0l4IBO4Rous3kDz1DLJ0jIr3ntQVZZHcvYjfukpTOaU5BxTMxaRCWQLZbusY9znz3QDN76k0jmxiLhQO6XnYwtY/3y8eqh/avTPYRrFcAHMLPHxp4kfhB58kWTQ8Vng8oQlCFNSIBiyt5RaLAFCKykUCRfos1MAIFab5Y9z72l+i/fAtzNa5RFjc5kdc5aVpBbeDzJgz8uIGm5l+urlpezY172R7KZU4MTK3UnKNIDbVLhY523bZ6AtLVppqxqJyu4bGoW9TqxjIygLiqVTs+iglsxnBD71Z5Bgr25fjaTzme53323teI+56fuf3fw/BOAVSZsSsOMs4QUr6tCJXNjnut0x8cqQie3Q7GmghDycqvTg4e+WzmcSqCuExrXhLO0G5XAYjM3Hd0sVTekDKRdBzpbwtJ58qvh1alv3si3eQHlzHp37ttxCNZojGh7hx/RZGh9dx7+674iVDYHr8rW9LVfDZo8d49OA+7r33HlarhQQBTMRy4eEOgLsFRuQ6f1sUVd5JGSVhLOetlBOHgnjQSBLNPS4JQPOOUR5XtNniAOiAnC0cpBuPSg75bylWYXQuzRmcPw3zEVJar+OW78tFgPigtIQ6AwrHyx65o1QWJrZVo/qDVb2MiM/Oz4X/ZpKZCWrqv/n3YrGQ0npG30xmywLcKJXCpi4yhoXrcDsSZZddgQ8jc0r6QtBaQzTjTGLS8TBh8Y/u5Ah+gt/CC/I8nQ+YrIqak7F+AxpsaZtDnYsNQjeOuLhGEfciqoPnuZ+dn7ikr4K55BKMkqAEVQoMQ5QE9HSE8TO3ERxdx5Ll/EkiNQva65PuuE7P0mn5VdqpfU01savFVn1CWhblLQnQzcc053JZ5G7PD4/Tv3sw948zgB9y7sNjKEPtFoOPC+a743B95iJf2C/bCua1aECpN65FC8oXEcxzFzGH0jWnDUaI1wWmxRnah9/Fe//wp5itlxIJBizxrQjmXPl1m1+tKwF0sQngyuyay7o0Cip3EwntG3a2W8DcX+SG7ogG5pwY/o+BOakkn37p6RR3HRxoG5du78FIZcMWYJefuUVVLgFri4x9T353oUXaCr/+27+Jg5vXwXZOjeuVyMmrgaWrhOPkNEATGp5UBLfGLhcg8WEjVaOURWrRguOXZcehIC+JaCbJGPnxh1t4bpndjkaAi6Be6z3TaxxIBC1+9YymuTVOJxhNryEdH+D/Ze9NmyRLriuxG/FebJlZW29oAA2AEEgONVxADMmBhkOAAGkzQ5lJP1UymWT6MCZKos0Y9wYIkNgaK9F7LV1dVZkZy1siZOfce939ebwXkVlVDTYklVl3Zsb6Fvfj188991yB9GxbyNnN21KcwcJ3Iq/9ymfkU5/+jJyBL71xWy5WG3lyvpaH9x/Ql+by/l1aEzx4/23ZXDyWR3ffYQ/K84cPZVsvZduszHDLz8KaVpsBE8CTY8aMCnFtfAyFqJz7R6UleBZWhclI0JJuBBQWO28N1PW1E1sccF3Ul5L4qIkttgPUHRQqKk9vnFHeeeuFO1x0/tVv/IaMypFcXi41AV2MCdxIPAPEYYgG0IfmHyDPrjy+KySQoyBL8wl6B21Bol8JVpyCVZrgnQnk9h/oFT4/GrHBOvM12HnRWkATuToGGv0ZaFDN6YRcFpwZsSNCH1/6pqidb1mUXNhRhYzxpDvnfTAHkGPR38C8C46LL70s27ObLBJac7EuVW9vUTm+Qa1CCIlcWUkkJZx1AGX1bDRKTO/DfuSNSwDpqYlLDfzzz+sHcX9PV5oYgHmAR88D7o8NmGMyQzqFIQCuHDeGiQ2C+YaRObbWq6qVYnbG8v7T+lxmy3vy3b/4X+S0PZddvaQZfgFAZ2Su2zqAOegFN2tCAsRlDaySpMpBI6KoGTezf49AjdNOLyAjt6TTD+P8xODKb4ZzzRCCxeRn2lhCFzoMfk1s6t++A9DAxhKstmOIQB279ahdKIA1FiXp6+zzQZ20jaybjfzWl74on/rcZ2U8mwjSggBOyM8UVnQiawSqxVKqYdYmEwDYkLwlmKuvulsPa1SpEUqY0ACoxlrRQXVCDh4Jat8yo6E3Jrg26o7l6VjIENX5wl9KyyIkJNSm0jQ7+n8Us4XcevUVufnSyyLzG7K7cUfmt16WT37uC3LrhZfk1osvK28/mcjFB3fJ619+cFfGbSX3//qv5Pvf/oa068cyRqMT2x1QQ035nOrVsaCEHZODukYpicUsjl079FgEo3CBqLxIAR6ABPAwa1osDIhCvXDMFgIFGW3wARpBbRhKmc5m9DVZnJ6wIOvmnduqNWerv5008LxBoxEkM7EgVrV2ErLxqsemeU2OO2qwUXhk/i2sIsWTWvSDRQTfNwK1UsAcS7l0xDtqOQR6TQEb34EFSbvVY5FWuhPbOqU3VT6L35VmJMfJHQh2DQU8Ujj5kUMp6O2CBQmfoZYbutCFuYigYzSWNXYPs7ksXn5Zdmc3pEZ/T+RcWLA2Y7AAztx3DDxqdCtSsY66P2aRtUK9gnQembuaJQL200Xm8TuvH5n7e/HzXxTMdR5YHGBlulxhR1OqDvRCNlJukcUG0Gs/S5ks0ORSbshG5usP5Md/+39K++FbMqnPpaw3Mkb3EUQHHTDXSYZRMgFdA3BgwtKaEuCWJgVAPDZv9hBQuZveysEcW+gczFNwdTBPX6MRt4G3t+iiHl25O32tAlpoN8e/AaAxYud5WMRMaqDneY09toxSP/OFz8tv/Pa/lhHAfAf6BJE1KjbNkMmmDD/Xj8/avymYq10tvof0CwqFGHFrJOa8oZcYuwJBVT1IgOkCQGkjudSdQMsEKgal3Ji4WugJcNC2RUjkgcrZbDakSU5OzugpM58uZNlsWe1XjUayQf9TUBizE7n90ssygtfI6Sld+WZnZ5T0vfjiK3IGu9XJRN79h3+UH/zTN6W9eCDj7YbUCxKA1NGTjtD7Sjc/ryDmAEnVKfQBNBWGgr9G8SZmV/eBsHOhnQCjeB3/SPRDs2LxuI44i8TJuRdjUiewhp0tTnh+0/lCcxugsnDeG4DeRhOVsDBeb8g9g6tFxA69t/8Lu2R28VLjK3T4gfMg/XXwk63jQLWgHH8sZTnj99AHxQMH7p4MkGGGZYsFm63rKkZnQvinsNjJFm9eR36GN4SBDLbg9UZhEXv72ni8OD+3BQAhXkhRR1piN5YahWbjUia3bsuNV1+VVaF/b2cLWTetlEy8Q5apfLlfXkT/qjNX2utpI3ON1A+DuUfz6YKRgrHTLHnE3Rfdp+/ze4p8lP/rVIA+DWcePunAL0NUi+tHcZlRhks444VXMIeOFAN+NJnJukXJ71ruTEVm1SN59LPvyLvf/3s5qR/LpF5KiQpFqCvADiPZg8gTAGImUAXMpDgmNCnaeKm3D0BPgF6TMwf/mUbevlh5pJzSLD4Z9KdNegPpSKk4mGv0jcHSiewtAvfPgtkVz8qKMdII3V+DkBlgfvvll+T3/93vG5grmJYosuCg1GU0HD9oG8TpyP5bFK4cK96noIwJrSCKa6uqDZa1uObfFhiN1iGfiwU6oGj4uhrAXhPQQd8g78GqGIA5FRBbgi+itxnKwQFkVS23b70gjy9XUp7eUPsHS2RXG03Egmog540dG9UXMzk5vSVlOZfxeCLLy0qq1bmU7QXBHDsMRP+6IzCqiM0VYBdgDZAJxmbnoFfKdnsRxN3zZ18XoAu4cuwKeDvUUwQw18vPewElCkF1zGQmfvIckPisVIWD64HXrJZwkd8R3PHxMD7z+4NFgEVwSgyHBH7g4lE7ADOzAolCeI0DzBGRG+WG5KE36sY4tSYTHAcs7FHrAKhU2Ejcdpo8xwDmoGRUxRQWObtuGoiPdYdYTi1SnnCxv3hyrgs7tb0uTVSPHi+fqrEQLG7I7IUX5PTFl+Viq4v7CHJLbioLGTfujGm7XovIHcy9u/0ehWKJ0FRXnkblaWR+VZolBfT4nl+iyNwHUY71Hu2QwwP3huQngUCLHQr0AjXXCYD5BYQV21ZOy53MmgsZXdyTn37zv0jx6G2ZVedSIKtPhQS27KBZVIHB2IntAWEGpZE71S7YXpJiyZpPXJMzB5intEuIXhx0zfolXdAczHFNkMlP3+/lxa4p95U/UCxZwtQj8z4wJ8jjmkxAVW3oy/JHX/+KjMCZ49rSn1oHE103XMPrCVglvQhwKPzhcRutpAoXVHn6CeJzAIQIqPWcdPLaGpGYXOlYULUHSR7cDwA6vgdUDCU+npjDgqHApaC1lcXJghEatOsz9IpkLnNLzTTOo6nxesgsWwJjjeOE7QBULFgjCIaoatzItAD1oT0uY+QY6xMm44lFlrZr9IUqDGhLCruaQ9c01WSbXp8P+XbepWQssMK+zWgWWzhJdZl8EZQDbRcsGQ2LYshIFcxr21Hpos+CHDRraNUnBfw5wJ9MnWm8GRSYegkRMYrDGhT3UJtemrRM81beJALpQ1WeGJ1DLtwSv7x/uFVYkHm2lJvyvnMHiepsUDPqmcPiOo+QTe5K51RKEdEFSG0A1ksYua0YkbvPOo+ICQksNFBkjei5Mn35k1LeviXF/JRmbvDTb9nRaEKqHkVJoXKWChYTsSmziFS1FfrnSUyNuA9JEwnIV4jM+0H8l5Az9zE/FJ2bkwYrFRmaMMICKIPHxDZsItAMr5qxnJ4sZEd9+bmcFZXce+Mf5NGPviGL+rEU6NhNW1S8D5rjHMzHWipsYI7ek4w8SavoUSr4xO2kzsau7jSnWVDgoPRG5mvubd5Qjpj8i7sfvZkNKiMTDj4Hc3RGORaZKy1ifHwWuSNimy3mlOGhSvLrf/an5ECRM4BWGFQGOW6X3zGwds7dfF8Yial+X4VcqmZRUDRZJxO5Gq0zsjXKAdyu0i/GyRNQLGmG692oNwjMnPA6AIAWJcWtNTTtnNbkhlXWh4ix3qxYog6zqmbTsLIUvdyxW1mc3pD1GlzsVF36zK8FCUGcAVz+wMlCqkc6j4s6ok2cPxYSRWVMdgKK6RGZwNXBEu+quTXyYV8QLQZnctB3wq54ScYDFjP6nZCDT7xrsXgxeW0tz+FZFKSRkPFNGZ1DxkhdtoEoAyIrYSd+IkHHaFtnGsEcNAvAHC3UAI4mr1MPfA1OGEx4boMCJHMi5cZJ6Ut8Iq8swVwB3i15lXrBXNZFmIZyiT2xLnDoQLWjtQRUQ3D0BDd//uSJtPBeSppmKJhrjoFumqOxbIpCbn/+C9IuTvk5MplTCYWFG1JNDCFVsZgNgimUCOi2WyGY9yVADaRzMM85c28uMpwg7RYFpbSLgnysMPVhkTIk+69PaBWonVI1S1o01EGd5/THEIinH89IwLL6KtPCtsw04uOSYF7vJlrYgmYU9VJOxo2MHr8rD974O1m9+1MpNpdSNujejQIk5YixJTeanOW8AHOEEOTsxqptRmSUgvmQNNHPw6WJHoF7ArRLoajEEY81VWwY7Su0nrs+70UbkWZREHFuXL0wlJYh6GNyJwlObcelVY1DzyPiwWeum0q+/JU/lLPbt7i1xj9ypXHFVZ8TVzxYhZ1+v+5odlzsFNg1SauhDrbK5MNJVRiY4/Fafw+yRnwWwIQROwpG1uR3qce1AptwQ0yvzXxAAx047p+Wl5fFVNoWE76i9E+Nv0pGiLh208mMkTirFblQIJmI57S3kS++OGH9HZNOJSsAIRBDwDioNSitM4okaqiN97bEbUiAmjmWRgfqJUDoM3413ZJzFFAAoEDoJQ3O6XKxB3fPABCJ31a5bIAoemfCzRJKLSzOjN7VpwTfgb89IgegO62gEg5NroKfZm6EZdZ6j1rsktw/hdddteHKh4NWQVm83gfKBUdKhfkiFyo1rdI5AJSpgdJ5z0QqUo2TCQFYwbyU+/fvywTHSAkp8ijw86kYfIAnp1SynJJembzySVre1uRnJ9KityhLFqx838CcS4rJjHTI6vVhpXmvoVZ/ZJ6DOSJz5k16deZ23z0X2NOAguMzqzJO/06liV380CvZ4cz/pcHc4xtm1GFUbzIkDhijWTC12pFum7QLTS2TbSUn7YU0d9+Qd77zusj5I0bsi1Ej5aiVdbXmtpPSKdIsNggJNKia1DJ4bgMNWAlaA5x5H5jzarKpRkzqBlC3z3EwV/47rtIBnDOahdvsRGfun53uCBS09TsdlAKYW5Tvzr5O10xmpSzrjfzGb/2mvPYrn2XRFC1IEZ07nxqKp1ydoT7m5HeJZ0qj0L6AJ4DHzasD0RwjOtuO22RWZYyrYWw3hGhyhCSd69cTo7SEb8dxwYeEk8U6ycfv1di/2i4JROppor7qAUjNr9rBUjlu3Z1pz0h8cqlNgS0w5rXgvdIdALlgQ/BgUpsE5ZqkxvtZDqMJ0pB90N0E7h3pB3ymSR6VNwcAQ5rr1q4mm3MtNH1MtEcuwg4Wc1nzFtVnGCjZzkdBWjXayLzaWqLfE+gdTf4RjMlcuvQS484XaTb2M48WVR6pbSzAHLQYHrMivJEqmviRKQVldpR8LNEQpL9zF2AadlBhAHMMirt37zJPAqUTuwrVjYLlBK6IJZuHo93hzVdflc38jDpzIgeb3aj2PHjcWMLZ1mm9FqRrVDkHXt1B0tUr6cJ7TGdOemogidr3eP4YtfrJv73F/oidxMcSzJ0vZxRkEQuxUuMi+py74Bfq0mLbyHy7lPLiXXn3u9+Q3eOH0j6+L5MGCa1K2gYZfkTpqCjVFZgTmdteeC/rJMzBPKdZPIGZgmo6aIPVbjKY00WhRWTqjTMS4x1Vq2gVHDnmIMPzhKqC4CCYG1giEubnp9tjFmeYvYCBLMB8VW/k1ddek9/+3d+hDw4scrGNVFjU6FsnpWqGXfZGiOHnuYTSwRyvVb7TqSKcCxcY+/642NjOQlcFJSyR4Latr3tMhKjQzsv5TvacZIUnY2Yd/uhjwISs0bKmZ+YWX8/E2BKHMi1awq5Pe0YqUUDtuOv1bYOgLdeMAFcanMVFej8URvGPlbH807xpjZbztBblmw6cFjz4Sz0CJ5gb4IXonB+pn+LCPII5rnWqPjJ6kkEAP0MpFwJ1AlohYLHqWLyYWQ5UxfKcHMxVKspxDwrLrrb2gVAayhVgumzpAu3jVNUqBuymzPLL0/lpSySNsJDUhrJpNuNO4QHaam15xAAAIABJREFUxIF6gz4clhWbjcxOTqRBhTALDEdy55OfkuntO7IE708q0rTvXEzh66THpMFht2CI6hxfVJNirxzM+X6LnPujd1znrs48fR2HaI9evBOJG5jn1Irjex6Z++P+82NFsyRBjknAfHLYNtbINSoWDDDBqeNmTXcrKZf35Pztn8r4/ANZ33tbqofvyHSHhgqwcF3LZDq3SjytAAXftxsDzO0mmzVmAOiMM9eWZDHqSGkW3iw323IwSIp4+L4kYZne3ADmlix0KZzfJKdZ4ndHwEw59hChO82SROY4J1w1bQIwlnVTy+xkIV/52h+znya7+KCk364FlwROAgVzpXswsZPzTywG3AycQXqgfxCZq7TSdw4EElts3Aub52sLStixGHZyYXHenYJ56x5lPDoYItJPVH6gnNybIusxE8QDR+yl4FqFCpUFkqUAcw3N1L9Dr6lWexaU5WlkStWNJwR9q57sxHhuNkYZEFvJuUve2lr59xChhkbKWtmpxmbKq+uCYWsDwVgrQPUIfHmw3BIf06UugL4KtQMTpGok80ZhpK27BFZ9MsCBnUJt91dBWvNG0HbrzZiymMd2PrwQrlrhyOQCp8nSqPLxXax5v+n8MSlg+J3giwBZKSDQLbAIqJqtPHr0iGZbBGRIXlm8NJUNHEDhN/PiS3L60ovSoGkzmlMwDavjgdsREz1oUZfiSLgqtvjhmUg3dQuCFMCPFw1x3NrYO8SZ56DeB+Z9wJ8+loO4//2xjMy9nNkjHg7+mDnqcK7OU5dSsetQ8/ieyMP3pL7/lnz48x/I6RhStxWjc70pGBieylaapdUQQ7fmLhPkFjtGaQrW/WDuIDsE5h7hY6Q6+PrN0UjdInMHcwNJivgSYI6Lh6tmjBtPmlZoZO46c+OsDUwZoQG8ShgSobKylj/5T/9BCviZ06PGAdASfxbmusUvqwbTxSxY7noibF9iqeeWgrkWpdBzHQVIrEZUWoaLiX5BUp2nBJu2e7PEmXnuIPIfuW0BeeKZjNkyTCss2S0HaA8wQBd3KwyzFky6dedYSIIF62HpRVrcrUB/TTdBo9Fs9sR+QM4dGFzYsXqRmj6rNIuOFdOhGw3DRCSYeTRxsH+RM9cHMEI1uanvxy8+PjSrqhYDBHQPIjzJafcsTUN4LgSBjA5/K/QJQ8CKuUwnT7URaC6jsdLcAecMp5TvVvT8VHUYjymwXlx87byM5iGtDw4c4xcJ2UkpF0s0hL5klSyN8uqWrpooAqphHXF2Jndee03a2UxWuB5Q4zDv5augLezWxMJB3EGdtbUemQMXOE6eDsy5xCY0S/45fQCdJzRTmqUvOs/59BzUP6Zg3u34o3Mt0WBaFZiu+rbagjvfVbI9fyD1+/8s48fvy/mbb8isvZBq9dhUCgrIqlohtDEycZoF1WF9YB7BOoJ5mJQdbvAwZ47v7qpVbECzRF6d5NLnh8HcQTyTQjqd4WqWTLfuUTXd4qDDXS/lK3/yNVYP0nAI8TnngdEsvM4eoashVhqZ0zDJttLMgNqkoeeGq3JSW1+CmQMPOHjzrzbzLiS1sKioyZXuFjRCxeQ3AyhzY3Wag37p1gCkbmCXjAmsx8lScqslwG/s4G7ASigkrw7KTbfAu0I5aSZZDXhZdcnHNAegV8f/KY2gJC7uhYGIgZoqEOOro5+NwgkjYwdn+rWoBWtHBWNRukbrrp6xyNd2jqnqyb8tALo9wHemFtAGtFoXoHQairLoacQw2flxXfBCqbvt8FRG3IUTrgkqyLFFy+6ZzV3eT1fXOJjzlTqvUJQFZRRAGV77Hz4+pyNnQX91HJLSMGvs5OYLufnap2V88zbtbWsakqmfi7YLxPrkFJzRtfad3N8wyW3BHW3esOhjd3AczHnEGeVyCMwdyA/RLBx/VnvhVzUH9GNg/rGkWdyMRwcLJpJuH31y6PPuH643BhN4PG5lvDqX+r2fyu6Dt2T7wZsyunwg9fJD+qAz8YjomjdZlRgA8waJG2SD6duQDMSkAhSTwys4Hdz7aJaYHI3uc55IxftzMPfIXPlUk4El3Gt/ZN4P5oz8+yJzX3DcP53B6E5W1Vq++Pv/Rj79mdeoL4Z/jcKFJopVXeG2wapm4C3xTkppZO7Az2jQXC5Tvt6SpHER1NwAk7JGy7g/sSYhjftXkwVtCef6bVqrcnOsqhOCqao4yBBTWqMl47RbtffpONKcIFkV8tcOwOpqqLLLWLbPnZwVUvl229/i91qRC5GdRtaeFA6l6vx+BQpdnCxhiXJ4AzNO5kbrILqcecKhmzIo3enpwqtjlgGB0Tsh0El7XNoCZTJ33QEZlFIYQDDBQqjqFFwZ0C/aXs0XAwd735eki4+dnx2QUupcRvX4EjDXHZjeD1IiNB1TMAeNAoXVfXjmWHEWrhjAGtp6mc3Jkd987TU5RxcqKLTKCeskNBaxxTIkhs2I12+1nbXaDWjzG96f0seHlu7H6Ppq5fx9kbkDuS8A6d95ZO5gPsSZHwPzj11krtdbt3wa6KjZk6aoNHvOqMHB3AYOJ/9oK6fjVup7P5d7P/h7OV3dl/H5fVaQrldPVI3BAaZgjklPMLcphamYG22l4LwP5s4f6xRW4yKdWTEyiqoYqDZSHbq/zsv1PZr1Lb7PalehpIuHSxI7i0MG5oxuE807IjMvAKF/x66Vz//6r8qv/8a/YuGUgznPgftaNcvye+LXjzfGom/lVa3IBotiokDxhUpd8QyleI1GCrLg0z0hjO5ANWwbjPelvTvoDU98qwwxORoLAW07jwIhhiZKo5Hn508vrdcxRDqJVrfK+ZKjtl0FrAdC5yQDGFceIWrUfwoYClLJPxYkYpvv0k3j3d1hEqAIjTs3JtqH0gxsNCWHYMWP19DW9wFeZBSvtdJvusO0hYcqI03k24qSEJP6kLoW6t5IzyT+82pWHcfKoesyGs5Y0DBcP1/BXaPslN83cOaYiI6TzufnYO4g7xsamGph94MCp+24kLv37+k1AkhD9SQlnTRnN2/KrU9+SprFqSwRqePeFGUSjDmY+xnqfXYxiIKiNXPGwmr0KcDcDc0caK/KmfN6DtAsDuApeKdRuv/OZHaiWBn83aaSL/y+OHc6Db1z793O+EzH6lV/70Qr2ZvS5469zli3uI0l8mlWnQMuyZrzYln7qkW5k3Z5Xx7++JtS/fO35UZ9LvNxIZdPHsmY/WYQeelkxGSAJtojCHpJ92xFFaoJEx2wduDi4sB2cQlnmMrqEgJU/c9dpZK2llPHOCbeguuiTjsHc04QB1GjFpwSQDSLBIxHrypZNJMq+z58DmiDGsUxxVg2dSWvfuqT8ru/92/Yc1WVFL6j0IiczT1i6KcRu0dpaQKUsxoJ0ljtSTB3Lw5MfiTaQG0RhLRSkMdrvtfaL9TVFOoJw3Mw4wXlrI3qSrf4FsXXXohi0aiuSUq2ADhoNGUJTMI+dga0Pg7bscT4Sb+A98smGe8Lo9YYlerY0PezqIt5CfUcUfon2gWj+7wiKWNeLlb6bue/gy2Z47HOIJ+toVjJyutCApVQrZ9E8y49dt9l+o42Lsz2sTY/NToHuEUaSd/r1r36wjgu41l70K47jpByDgV3VmdtuyssALqQafWlKXSc/sDOCPa3vE5juf/gAzpmltO5tDDhQgJ0vpCTF1+UGy+/LCv0HEN19xie6jMZYedotBfna2Ip63Pci9YI5sFPxZY4UnjajAWLB3735iGq8LRo3R0lE34dtzSXNubgfQzMOQ6uAeYUwNI22e9nnBSj5wHmOgH614TrgLmvA93PMr1rskj48+A/If0rRo3MphvZ3P+xvP/3fy5n60cyWtZsvdW0S6iRrbWbRm66I9foDk0wuq6JMcruO564HddJGeSDGT3j3dRDMdBeWzlLEKK5RgfMbbC7050VtXBHYcCCY6A3CiciwDxZKMyIy10TNck4YoswJJiqppbT01P5w6/8exmXsFHANj0uMIFj9wpMo1W0clZB0K8BZWhUu+zvTsIQ04NLkroWxVrFYAG+28rMuYMxPpxkj90jxRhXjdjuzSIVr5AMybekGlOXYrX4dUDXqD1GqgRhHKxVduqvMQINkRD1yzoi9HiMRjHw0GvSlaHisdBj1L7V8FI/B7sCSmaTVSpMUvsuW+S9EbWPSRbBhN6YKN7Rz/AELCd7Uj6fTJ8QWbOdXJi2pu7xhSqvt/BFwHehYUHT+6FJWI0BmIPA7oq1SCPSebLTqmPntkOqAb4w5L5LWS7X8uT8gsqW8XQul9uGSc/Tl1+i98poNpc1e7zu6OVCE7S0wjrISSON4zkLr7R0sE4rN7kIwj00sbANUToL7jBelHZJ/9P3dXuE5s/3ceb8vCBZjHulPlAP9Ji+Keyw/H523vO8wHwI0HOQfxrQH/oMRGAA82mJwbyU+fax3P/O38njn3xPZhcfyp35VNbVUmC7BUDXCBeFBVYYAh+YnoIH39p2JkBCpaTnOgjmNkmCfjxp+BwAHtEnuvIk5fy5sZZG5t4ODzMlJlRhWaCUlE4ifZ2pWoLCU7ebrM4E51yOqdD46te/xv6bm+3mGcBcj0stSiPNZH/oJMh6nvq50+eaFp62eLmCh2Bu6hz6uVjkR+mbnaN9l4tSos7ZCYfIKbOxmheu8J5o1B7+ucrCKvjJNNnzjIAs/kXS1AGI23ff9lIZkag4vDTfwN53bulY8t+1UYqRGomiikcZNg76S4y09d1OnaiENJQEWdwb+9fo3HFNib7Xz94/Q3voxgUlpZMChRgOOknI8i0qTaQIkAua0S7bkYG3/4SHfhfMCURs04km1VO5d+8eO11tkRQdFXKxbWTx4sty9olXZHbrFvu6bsw4DeBL2WhmtxEO0zX65gmUgjlzFeZDHkFVzc32dOXWXesQmDs4XwfIIwgPR+Y6WtPtqN37gUKi5xaZx3vdjdA/SjDnKr8V9lBsqg/k5lykfnhPfvg3/7fcunhfzrYrdZMbIeLb2PZe3enp00IgisfrEadGPPu7jRiV26RIioHSylG+3xNC5kPlEkXSEG5CRU7TOr8EmuV6kblK3sx/PAFzL4Rxoy1E6Mv1SlA8hP6Pf/TVr8rtF29LjV3LU0fm6m7YUbuEiNFprZhYDEBuiVFcCy0T1+5P6aLG65TArtI3iczTnld/7Rgyh6jZF1PirJIKSh05+BJZ2C0nRP5M/CrHbjv3SDNY4EpqwXIB+EkZY1/OxO+/mVL1gblTL3GfEPM3+XwKUzpdh0K+x86PkKqaPip29iJzgLotTwQ73ZUGSo2/WrbEvrBLs8Q5QQmvgTl+IhGt18F67KKs3lY8BfEI5uCoNZrXyBa7ZJikvffu+2yCsUHXKZzJyYm88JnPyOhkAe9fqWGVjeALEbkFRy4dzq+va+95x50vTxKcHpnHCs+PDswd7FPQj4/ZjmqIaklb5SUn2ZcY/YWDOSODHkrmEB0zuCAwSVLItlrLYlrJqNmw2OTuD74hzU9el5v1E7YS0+IU9ZxQH4lWSnhOJAqGFMg7x5iBfX78nrj0lzk37tvg4I8OMEg8Vfz71C3QKBTerAjmqnbZj8ydZomReWwzF/Xr5g3TtjKbz2TT1DT8B7WCBe53fvd35bXPvSbtGNYGh2gWK9hhks+KrgyMVe0QwdyvjS+GPB2X9mVFVS6ZU/8NBcjQ/CK5L1SDGI/P1nigYrAas+hIkc15WI/AdWcV9foxlk3GnknZCDT8EMvNBFWEfrZv0/V7DOzcBTChHMK4yHdwyQTsG/duweovC94mKf3hh9iNk/holKYpOCu4AaT7wFy5erXfNQmM7Sri4mGXwzDe213HaeBWti5JVEqKXjB2fbizwa4Z6yddDCOYe0erCObI50BLPpd337sr4+lMLqtKZHEiL33603LywouygqU1kpboeoT5ThmpSUt9u5QBXQrmCpwpH66ROWebSQNzmiU8fgWaRT9/n4LppU32Ep77NEvnfU679UTjOaA/dzDPwe4qf+evORbNx60f3N9KaaqNnEzgjb1h5/Xi8oHce/0/S/HwLVm0qHBrpKIYA8DTyKipaI2JKsDUACoFI/+OPELPo/M0yuZzxo3vg7nxxt7t3sHNmtv65xyjWdIyebf4JccbolY33DIe3aJHgDkXDSh5mkZe/dSn5Eu//yVpRrpz8fPa58zRGSjuVLAQ8tqwuGhHD3mP7DrXJiRQ4xa/s/MhgGuT5+51z4q2bBCHxY9KEZMihgSdCp2pXCH9Qa5EwZfSPo3+Q9RO2kIjS23ozGmtQjpTOXB50dDRvGlUhx2sXPc4ZRdbW4JTvywsN9wRkI7S5/2nctbx7/x5vYz7z/vlVTsKPR9lrvU4PEIH7ebKGP8krRiK0sGO7NLAwz9f8zLxX0rH6LjzYq9+muUwmJuHDCiPYixvvfcewXxblrK484K88pnPsv0b5i7sPEir2XHTzRLeNcnhpeDmYO5ylpwzp1dohyOPUsSOh/lzAvMU8P13X2T86h7jzHuj8TSif56cefemd+mLzogYoDD8NVcHc60gIyys1zItdYs3a5dy/tNvyt3v/q3crtCAoGI3mt2uZiOCUYs2c2rMZL3Zo99G4vbWOY4DnHl3m60g6j7pTr8wyWcNbVXNoWd7KDLXhKe5+pnc0CNOV7vAIc4XEU0gOl1hRPpYO7n4pMTEhnHRbDGTr/3p16SxyNzbv4VKXFd7oKVb6BDD7YWCubfyYiLTzZos2UlwMTBMZ5tF93riJj9hgjUFdANFGz7ufaLf6QUpSQWn0VMqa43NlgP3bQlO1xWHxKVF5hXrDjitFHyTiBi/awJVvW76wDxSmhoRO42h0jf1jQmP49rxDfF1tBVI32c0SHg/I+m4iPhi4uMggnn0DVdbLSuhZOV+BsgZmPt6EXIJXGg10kZC2m9XnJ/6G/dGRksNceYpmNOp0667J03R/xfKFTh6vnvvvpSLU1ncuS2nd16Qk9u35cmmlh3cUseFbNBcG8nPcSElfc11R9AHcimYB7VKEj17ZA6aTJ9/OjD3RtCxNiHWKDh9lssj9e9uQ5g8UerX+l+UM78qoB8C7OuAOaLDumrkZDKjN/h8Nhapz2W8eig//4e/lMn7P5ZFs5KaI7aS8XYp420tRWMGUaRfbLueqDX2FpYrg7kCjk8ydy8MYB5A3balFpkHnXlCs6Rg3qdmwfNDYI5jYPHFqLAeixPSLLBIJU2zreVP/sOfiszMQCqU/zudYtfEwFyTZFHJYt0I6HOiIBivoYK/XUFvL9aJ7qJRw87L5bPry8jZVDudQMB476DHh6MekSWUPint4ppwV51YwtIpHYI7InPqzZVmCaCdBBtqxuXZTgVVihSdWzawU4+OBMwNlDtgnj3P/pZBIqnwGBYVO2lexlTs4hE/AIjj1SJzMy5TUy+jW3yHQldGX2wsAWqcNTdWnnLoUIrW/NgWSza7y+cAKy5Nxx9MtTSgwuMpzYKOSnkCFKOgHU/Yq/PJ6lKerNYyvXFLbrz0kkzPTmmsBZdElPojZmA1bqsNI3yxHpk0dC9YtAQopIW8hJmhlidAo1/59Thz/UyVNMbfI9Xij6XH5VRM+lxfNN55PqPW9qiVq0TmfatdfsF0DvUQednE7Xtd3/vSx44970Mf1Ak8s0+mJ9JWG5kV0DKvuWVuHrwl7/71n8vN7aW01QXaRku7eSwTJEJq1YjWWyhdoixLo79YXOEJoJRuScEKkQuBMyQwPTJX1YmJqAP3HYuBdO56OT8/M4kQAu0iqj6BaoQ/MUnsd/4dejMa+Hk5f7gtY6mpACjoPse+m/CP3qwpTzy9s5DdOJay43iYlLJmwG5y5WDukblH00WPLJG3P+ij08rKqHgJ+MQKRdOPGF3EwewyNyupx+vJY5qihSptNJsORWFGY1kS7tBY0ihfwZwe6RxMKWeejAdnRYKuhQgWIlc2n+A/j4yTCJ8n0e20o8hpoG0yTP3+SMrkAJDOMI2GFYC5YFrQrZF4H2duOwSnkezbfU6qUZddguS6cOGOt9HyBZ430CNybvyQmgVrnSZCuwlQGpmhW5BM2P/zvYcPpFycyI2XXpHRfCaTk1NZYnxPpmrOYAfp/uPcSbKyV71d0n+sLTDw1oBGQTdVqnyUYH4IrIci8CG8zXMqfYuEn3svZ35VIH8WMD8G8FcFc9RyIjoptwWtTcvtCpUhUo9FZu1Knnz3dfngh/8gZ7sLkeqc0TmdPDaNlGOAuUZ2Hkn69wZLVt/GJwuXRt7GSZO+jQlMyp4wuMwt0a9l6p6Yqjqco8ZjKo2K/uL8XC9/pzmV+okzIve/yUqYJIwRt1vN6i1mAUei815vNjKfzwnsv/Ol35FPfOZlVfugvRx6KtYVzZXqNRooawYLwB2SxZ3Sd+iUu1G531c/r05BVrr4cwJq95rALCeJy1Rfq4lg02zvAOBo8ouddxEsaNNdQ3o9wvXf21nZ9TH6RiWL7kceOWVftCiaJt2BSL3rW05oprpDUTY8PwL5ADoASffkeQfd9NrZfUxBaT8q71agOvWk49fUOUYXgebj9XV/fP5M6DD7oihqNEDHccblNUgN/b56o+8UzFM1Sy5NdDCH7z0ic+5gAOQE80Lq8VTGs4W8/+EHcnrnjpy9+BITnuXJCfNfiMpjTgNCU9N9+04Lfcl6wJxNqc0Ogkut/e2A7mAeAV4j8y6Prq3seH0znbmDat6QOY++88h7CMw7q1GiQ09plmtz5tcB8uuA+THw9pPJt3L5SXYiLu06yTk22aJ7DaxN15xUNbvZ1LJYfig/+qs/l+mjn8piu+TraftZV/RMRtTaOTaPKB14kkrB9HUOUuwlaiZRnWM1vbfvkR3MPYp38OF2sbMYmIeHRfugkBjhh56aygsHzty4dN8Gaz4SoK7RCmgY/GMlKMqg17AFRpeeVj77K5+RX/3NL7CkH98xnU4DmDcbNF218NisFrQy1AuE9Kcn8IZoFu1AExUr4f75dU4shPX6uoxCw0XuEqwk3SNz/5udpEJzhUgBOciR8w5RJz89oQr0b91x4X/KTWsCVD3ICVihwlcfp3Ga/QyeKKTBAU4aGcfnI5inzyu4q97dvV+MpMoU4eaX7jp5j6p9YQoXzCPyOAKDTj2kINJoWs+8uyM12s++I4ByYt+rY9eCBzVx1IR/jzQxp1kA5ojQUzDfgiKZLqQtZ7JsalncvsVqz0u09pvOCeTaDg/HpseXRqp69w6DucfsHpk/DzCPQN6lWdLH/U4MUStXxdk9tVOmauksFnkC9KpfkoNvDrp9z18p2u7wdvsUzj6Ya5RcQsXCCBIl6ojM1fVtUleyfueH8vif/kLm1YdSsRs8EqBrmU3GUgdzfuOKPaFox5GWffeDuff/NFc7v9hmJOU9PAd15nudhlS37GCt5fn7YO4LgHPt7J/DRhS2Y7DzcDCHHBFgDTB3nhBFQ3/wlT8gmONzELHX1UbpjFYf80QnfeCtzF/vgTorRmvRrGgogHXk0v36OU3FHY5Vlqbjhc87F2yRZUIbR+WNd+JxzUjK6Qf6I45MX0A7Y7Njo+AJ0CQRGsaj6eyScvrrgbl2qVeuXssjaTjAnViUp2n/q/ivY8FrDE0AYYKpGUqFt6g5nV8vX6d83mivUb2tXvmqb7XksS9+IULXB9zfJxQG4+ivAOZ4EUDcI3MukqgILSBdLGU3P5W6mMp4PpfyZCEgSNcIUMqSPUrdKphAmUSsvhTTKiBpyu7gCS06dyV2XYbA/Bhn3heZf5zAPB0rHZrlukCegttVwHzo9Uf5zezD09dji4WpUFofQm5yYSBFa1cFwdnmkTQ//gYbQKND0WTUyHbziO3ltpoZNfVFkuCzhKDTKTln7pEP6yqTyDx4QxiYB9e94M2SfAeiIPh6ozrT1So2qRzMweuTljEP71TNkhpqOZiHwhqrZHQxCWxFAeZoYsypy6YHrXztz75OT2cYXunz8IBXzw7SGebbEjnzKE3UeCmCdRqdB5olW5yHIvN0bPA1bmWabqE9qWnRNAPifPG3BKFuKuKxqUpHIcB/EqR4gZxWSZ7L44jwuS6D1EEZKaIY0YcEKSJwU8N0EqemTlEaBWAek4v6mb5dSDj95Ch9zDMj05Oz6pSAs0LYroNROcp1O5jbebhO3L7btfseDOjamNB5dubO3+c6c4/MHczBmeeROcC8mZ9KM53L7OyGNMWI5fo7UCtQqcG+ONORB9rMKC22mwy2wIne28Dct2Y5zcKmJLTg3VezONXCefIMNEsK+v57/tgQbvp55mqWownQpwFxP4i+aDs9wPz5odcfolcOfYY+p9ytAoiVE8MXEY5+I+XOF4/elfe/87pc3n1LJs25FONL2VZLKbbqO0ZpW9ZFRyNEA/tBztwbLJvADZIpcubOo1vUFcrauzpqWMwyou4BczxWwpUvK+f3yD0mU7F4eQJU5WTsoGZybLwedBK4cBh7+b+q2chX/6OV9W9WgTPnILeKTPdkycE8XpfhyDtdJPfBWt/nhrD5/Q8Vta3mEgi8dn+Y4PJEaF5MkUTkaSSeWg50j0XVOBFQ3TfcQc7PT8FMe4fGLGIaSfcFJfncysdyu41+692FJkmk2mKTcvqpbt7vZ9i9hHDUaBB7gYN6OGaAu7Ur5B4rWRg84ehgHhtg6PVRK4WoM+8rGkorQPsiczRnrmanLBAqT05lvdUddTlbwNzadg56VmGBQlTPXYElsdFJKQN8jhfjyINRVlI0pAnS2LDZhQd9nDn07/z+AW+WQ5x5H5gf48zz8XKMM48qOJHRu/ff2+cyhpaLnsevC+bpRBoC/assAPE1ZgDFvSMGmurO2bB5BK/uSk7LkYyePJbpk/vy9ut/IesHP5OzGyLVChp0dcRT6aBaoyqtYSB+lDPvgnnYMhuYF95JJjgzdsG83qg3Sw7mgUc/UAHqryG4J2BOdQHoGXPyonEEAAAgAElEQVSp08jfnPXsOODh3Wxr+eKXvySf/PSrUm3WNGtyb+8UvDkotT+dtR6LCeC4kb0+zaKT1P0OLJIOW2bjcJkY1nvqjSICmINLd/MWG0wOaL6T0obLJvjjfc4UWJTtpYVPETxIJrkfeNgN+HHp+Hg2ME+KXkyXrpWZWXGS/01KKnk+WVT8HDumXRaABB/x5O+4eGq+wC5NoCVcPBqkr6GbUQRzXh8ssFbMo4unShURLWskrj/7wLwpStnMTqW4eVN2+B1ByHTKRhU0IEOSVPuJ6yKqMnWb35bxGGlpf/ovBXNvNJJWgKZgzk5Kmc48jcyvCuZ9wO2PHXsuPfZDYJ5+nr8nxcpfCjDvWwA8Ig8eKARzbUKhFW/a63OHPqGjHUH7rLqQ5Q/+Vu79+JvSbs9ltF3JtG7YSkw9r7X8nDwkex1ad5IsKsfxuL4acZ07/ekFtoFlXLcCUSxy4WC3ikq8uoJc0LraW8ovSB1dzcKmzwYqbrTlUbnfVJ90KWfOHp/Qmddo2muJRItkEaGPyp189tc+J7/+G78mba30C3at7PvpiT9X+wQwd3WLSTATFUYnuj7ImVuzA22ry+8N7+1x63NeU/ljVP1aZA5ZolWiulZPLaasga8ZjHXGTxq5s6hH0SLSP11g8MdjN6puBOtKiqGdZVA3JTO2G8FzNEVpom4SonoxVHAGwtwIDie3bfHxkRcqWPULOYb4klhQ5a6Q+rxFuIGKia/D831gbpUFJld0Dx2lc3R86zzgHhANUDi31ENHPd1hwzGSuphIdXIm09svSIWABPLB2YzNnRHpA4gRlDilyfs4NpdLo51Go0mHZuFXJpE5TLwUBFWaGBKgOAYZc7eqzw/rzPVs9hs3++c6yOZRd5r8PPSaZGjs/eqR+ZCS5V8UzPcj+X0dsp8RXmttAVIvIHs6VgOmHCHVIRy8qqJo2w3aQcpkNGbx0OnlXXn/R9+Ud978oZTVEzlrllJuG1lTFTGWSVHK8vJcJgyAWlpzMmo37pHHhO7uu4aPt65zDZWj+r3ACN/mA9B10gBcS6VBbHvbgmaxiYSiJ3J7IrJZb4wWoRYx8PLc4hpHr14zmpxyYy36l1BxokwwYqOGC0EhDUAaxlS+CylaufXiTfm3X/49FTFyzQHt0zAipSOiXW2CuytZoEUnAJuwzfZ2vLcGjMFjJN3ZmJaa+4hQhh43hnx/oDH8Q7VbD4HHEgD8mzypNibuFuso6KlZqDaGjvSFhtdxDOK6YcEPI844FFO4EK6MJgvcSpffDg2iBhL36dLQt4vVe2/RPi9ftlH2hi3OaecSxvDyaCSmi5eeE8eB691t0eS41IBcgdfpyYRuclrFOzXxZQRZPdzwGWaA5u6dKoXV7waYc3foO0TvIIY+rQgyJjOpzm4xModNLvtgQMFirf50obTqJp/1Ca2m56CNJgLYEbTVJoARduDE1WoXCwl/mvYcNOYhMB+TZlHveX6HV5H6kLHvuQpY9ypb0tu9p1TRb/bPzpEen5fWt/zCI/P9Ad3t/ZnzjuwN3pPk0YGq9AJWbvaUsea9KrHVKIDl7W0ji8lIRusLuVlUsr24L2/84+uyeu8n8uLuQop6KTW2g6Qi9HOa1YXMC/Rn1Go2NI1lqgxAtsWra235NsKWMLF6NXVGACbK49SAH4+hYg3giogDZcmQEKpueiRNXcsYgwMZ/eVappMJ27b5ouC0inPHtLZtrG+mS8i8gbTdeerOOXm1Mi/8zQnZSDkfyx9/7Y+kQGNbFA+xIlWlijiu0gcTjx+SOm09oKDo7eUcOHghrAJWH/PBFjxfCPbuUaKMQrp4+30ND2aqlDgWDLTTIpxOlG/PB3or2wF4JGo7j3zcxaOKSpO+16Rb/L7nc3DOx3LUSNukTXI06bVwTjt4qudzImk8ru+zBcID+GzHw6DAwFxVLb6geJDkeYqYg+T4MfBxm2C1gWDWSl0t2eNUaZuWPWZhUapzsWGRlhYLQcVTo4z/xh0ZnZ0x0UilGfqiTqd8D3aUMNLzoiZdneL94PhixByrMANX7s06DMw9KoeKJmrLx1KgB2sPzeLAm6pdUsBOF48UbPui8RyM0yj7WLl++tq+3z9mkXk/mPvkB497CMwxeDAMsZnjkLFBSjoCRQnNlhFusatkVK9kLhs5Gdfy+N478ua3/kamj96W+XalEanUUm9WcjKbSr1eE8h0F47I2oopWDRTywge6SzCKJPoJkavwXsF4Gdm/dxyj9QrBds6SgHrVpbLZUiY+s1tN5V2ycE2Oyn6SXlyB3NGP86texMMX+wMLLFt1clonCeVCSi5quRrX/+KzOZTGUE6B++WBjsEdVfkNUgSwbAOZkRsiecQhjlVchTMow8LB3nCd/YC6oDE0MEW1ysfH52/DfTCYpJTZns69zyFpEDhn7n3XT0gmUZQucVy+pxGukm2MvEx94jev8/VJHGv1I3TUgvm9JlQFJQoPvwzlf5IF9M0orfdELyBbJEcAnOCKuYIx9aIIO4/0aZQW+WpzrzdqeVwUUylns5kBTA/NTBHxedupF2HQM+wv6ld/3BBcjB3zts8WjzxeS0wtxZ+fc0pQvOJtD9oEi0nnY16I+8ea9sOKNv1P6RSyReLPEL3vz+2kXmQBB4Bc41AAOLaJ1TBXLfhAHNs3YoSXg7QodcyWp/LSbmVya6WD37yXbn7nb+TeX0u7eaJTIpKRu1ats1GFrMTWa82Ilt0fy/VhY8RLsx00UHUhjgWk0SbHjrHu5FW8C7XiAB0DVUq5VRu3rwpTbOVhw8fsuKSoOFNGzwCaqInSl9k3tAK1lQ8Zg3KqMvuMJ+3LvI5mMNkbF1dyB999Q/l9p2bBOmyGLHUfzLRRQdGUPg8vx8RzP0EM5okA3NfiEKFLYuz9Z9+bpeDzgE9pdD6QDuNbA6B+nAlqveI7Ubu8RgjUfI0kblDz9CxHYvM/Tr5VU7BvLtoxevYOU4Hw0ORue9S+DO6HypIx4pQTRVbAt/pnpBQt50rQF1Tytr6D+MfPCfmorZgZ2QOMK+mM6luviDbkxMqqWrsWAHmpUbjmly9Hpi7vtzB0Tnzw5F57CKUlvx7IlQ/6+MB5nmU3wkcftFqlv0ouz8yPwbmhHDydRzuBHEFcyR8VHuKn6NyJlULT5OdlKOtlE0lk1EtcHwoVh/K/Tf+UR69+T0ZLT+Qonoop/B2aVDKPpG6RXSKzypUoshIHGCOQWc5Ku93adGzdtZRztqBTH9q5IDIGGA+nc7l1q1bBPX79+/L6uKS96WtleKYFd4I2q6Pe644f27VjFis3NiI3+MNf5PInAXzZoiURuZw09tUS/nS731RXnvtU7Ld1VIWY1lvljKdlIzM1dUv0kgO5nvuigORebjfHgJmDRM8Mu+NyhVNOoHI0C4tt2NIFwz8HhOYmZrlSGSed+BxcA2f37Oz6Gx9eyjC9Hl0pk//aRl+UvTjQOvj3WmThHvQzzP9e/Z4cA8MuYi4k1HpqgcDvpj58wqiXknMLrys9Ex2KXjMjbgCiGOn6l17LQFrYI4EJ1rCMQGK+TWdS3PrBWnnC5XF0vXTmknQx14XD17zK0TmBGLTl3uUnKpZyJUbzUJeHZROMQ1AnUsTOW4s0id7nfb/ZNJUuXn/dygyH6RLrhiZ5yDemxD95Qdz89Umb65gruZBGgXvcLOKUi4uLmQ2ncoJmjOsL2VRjqRsljJdP5a3vvu3cv7m96W8uCsnu0tZFDupqprv3bRIGI51sTCKQcFa9eTKHyd+4EmbtBBVsaJT75pH5gDzs7Mzmc0W8ujRI7l8At8YBXOAPRK2nujkZO0Bc04aq+RzEA/l1nyLll8TzK3JsYM/vwt7jLaSz33+M/Lbv/2bst2B2hnJplrJpBgTzOnMF3ICsEuwmCskQ49H5hyIDgIDYJ6CZBcMdaocirr983MAT0FyKDLn/cs+v7uwZAU9GTiH5iP2ZflxHuPMczD3HEKaOOXxJWCu3zFA/+Q7naRHKT8nidBTMI9j1blz/ekWxG4vTDBPkrAuTaT0kBy8Rea2ePB5ACfyQwBzjGsovMqJNJOZtHdelHYyU+WKgTeDErsAVwXzoFQxMPfaBAdzgHIK5gReOOcgL5Y4Ku5H5q52idRKR7WS8vUG8H3A3XlPMjA5tw6U6KdjOAX0jzWY55GVR97kmRMpX3pyGpnvgzlB0zqCNzT20f9AG6DFHF3MN2s5mYrMx7Vs7r4p73z7L2X88B0ZP3lP5tsNNdebtpUaZk5etIAoHElSHE/rvSUhb+Pmk+Cb9rxMwQV0Cs8DJcygF4qSnDmaCGDhuDw/V2YSXVWqmn7NKT9OPA+qFv0sbNFd15uDuQe0WEQ00WVFRd4WjdET8gStnJzO5at//BX1e4c0cVtpEtgMrSjT5AcCzJVrd0N2p4UCIPbQLDmYp+DZlwBN1SeRZklK7BV+7fJ2aRr/7G4VpL88VnjGnMywmspuRxhyz0KzDC1I+5G5fl0Ec+eu9Xzzcv80sO+L0ENk7gtWEqHrIh+raH2R8PO0GMKKhKxzk4O08+imM0/BXI9RJbi9YA4FSYnIfCa7Oy9KXU5DYRgWC18gmGu6YmSegnms6kzVLKZiCQlQlyYiMldA7UbmXetcf81e9H2FyHwoKvd5kYK0DzZ/j9+Loc9Ik8MfG848b2AbJuUBMNeV3GgAU7NAtwywJdWCtCi4unYnk/mcahGAENRGbVXJfDaSplrKraKV5t2fyb3vvS7N+/8sk80TKceIWmvZgB+HykN5Eza1KKB9VXNmLYjgwVqZu/l3+03wBG5FY30kQ7XyDPEgrGixUmAQXZyf83kY61RVJVNu/0R7mJotbx+YBw7T6RXvOGRYh56JFOf1JEBV0tjKpl7L//A//vcUk+HajMZb2dKVEZ2ZFOzQngwgjsjcDbf0tCNNwHM+AOYKwV2OOnjf2CiOQGL3NctH7tMs3Qg1IO+BxCkXU9/eJtZW+XfnYJ4CcnhtVrCSf0Y3Xbe/wwBPnP7z18fFyCLlvchc37UP5vp4iMATsOkcG2nIQzSL05heJOT6cwsKEjDX8VyqnpwKMhWHMthKInNE5Ojj2aJQB/TndCZy+wXqzR1I1bcciU/vD2rnM0Cz7KAzN205Ab3UzwoRduKW2InMTTeukXmkUGJkHnn0FGxzqsVpljTy7vs9B+zwmmx890Xc6fjIQf2ZwHx/G9kZi0nEZDchO9h0QugrAIJpJBI/zyNyYwTDE2FQqr9d4MwpT1TRrEbK7qrGKxlSUfY8gHVLmmEmrbw03sqjn70hD9/4R9l88LYU9WMpx7XU7UrqtmbKc9e0shhPRapWZlS4oDehSbecarFmDYHrNTDEguIyPY2yEaWj+lQ7lFdrrQTFJGaClJ4dNrATMA8TxCJznCOkjqxvMtDWalZ9b23fw6IhLD6mjmHjHGpod3K5upA/+dM/ltPTuchI01TQmGvxlF5hFFbRCjf4f18tAbovTezmSFIu22/w9WiWATA3TXtfgtTHFaNzkybm4zIeQxeOc7DusC6ppa1+YNJd3TlpHa/+j9pq+8dFxn6PO9Wo6cZTqlxKqa39BC2fd6miuSZGLbu91+oxSMvpoern2s9QHmAJUadZ3HArNKtgsIDgqRQICylN5BmqPlwXeFCeIzabQNVnjXE/nYucnEl9doMNKLxjj+8gOS2YY9ILEqSQoDxZjq8abKjJOD4NwIfBvEuzQOeOf/tg7iAeE56ED6NCUkqGHxAe76dhBrlyf1+Cj73USU/vTx8vZC0SPu7akXkO5ml1Vj4h4jDtDtj0cW7ZD/3LOcp0IKspaUyA6uZONedmvYrMeWIHZQUAfgWRLIXKBa3mGjndNnL+5o/kre99Q3aP35HJ9olIeyllsZPVZsXBOR9PZbdpZLvayMl8IWskbZQTsklmdIpn+S3ySjvLa6QdXRYJ0I1FMRbZe2KwuwB0u/2QZhlp8wmP0EIRy1akampy6lg0IIlEsRJoF7YCw3WBs+R4LKv1pXz5y78nL7/yguwEvUKRMKZ1l+waVI8qmPOn9wD1DjuODX5feqSJBM8BzrxvR5aOo2NqltRxcD9qTzw9EsAMk4GFSMgL6CN97+/7/L4IPn1/+jmd6sWOakS/0z1NwjFlUkq/rF5Ytq8z31cD5WCuxxZ15P5dJM6cdjO1lo9j92bRYqDYki8Hc8wzRuSmVmFxnRlyEetI76MgSMG8LSeyAQU6m0t545ZsFgtpxhpd67+uesUXjbgDV7AFD0/w20VpIumVouxE5qAzNZo2v/Ii+pbjcbfbiDRLfJ7HnzRgdp7dH9fD7YJ4Hzd+CNB97F2VN89f90sB5rnONgzAXjCHWsGMrhgOuIDLCUJ7d9ZLkaVApVZGwgZgClOu+lIev/VDufvG69I+elvOZCXN6okmV0dj2SzBtU+lXi6pX0e5c9pSK3bmsYgqmHdh4qCS0w2jXLUwoiLAS/pBWygNYFypSyITdQzpFjs1ADoic28E7dw8W3J582PLIeBvgrkpYfgVo0LW1VK++Lu/Ja+99kkZw1GS1a3WAaiuEpoFTbCNTroGmPPqe/FORrP0gV0ys4+qWbprfc6rx08aBGw/HyKegXoSObObfAbCnZ2DfcXQa4bOz1/vgbmDrVbWxrZ7YTG378lDHz00DQ66C4qfSzehmb7GFxMGF/a9UH1psKEWvRHMXV2inxsklZaTwYyDUgVJTkoQdIPMnScACGVxbANXlFIhbzSbSXHzllTzBSPzHMz970AjJmBPQCusIjMB8w7N4hWgifeKq13SJCeKlxyw9fHYoCIFbewCFEi7reFyMM8XAD/sPpDXpSvJjvRE4cdoF/9+fu911SzPEpnn79W/u9KscPLZJMkHof/tCZJg+JR8ptMuTFgqolhqyYmbHbsNIQnVjKZsITYfb+VkeynnP/+uvP+Db0h58UDGy8fSbC6lRESxVd59MS3l8uJCRmP01LSJw22qgl2IOBMnRgVhLcH1yNyLXoIDYgBzk4a5q51vf+3zvAiIFAu+D70St1upKm3AjISvf5+WbSsdwzaKWFSs68x4MpVNtZZf+/XPy6/+6uelGOE1Fa1vEaFLEpnzez5CMPd73xknR4qG+sZF+hijuLQnaR6BZ9LAveh8r7LS6RLP1UQY6gN0NWcYLjoKCc3c3iCrXPXINCQE96J814enFIxW/uq/fj1/dDt0EPcgxPXk6p7j+Sn1D0+KnRIwxw4VggOcU8hJ4EFE5g7miMyLUmQ2k/HN2+TNmwNg7t8X7os1XvbIHL1FUzAONIs3aEaNSScyj/y8RuM5mCtYuxomgLCX8+eKlSwyf95gni4oyYoXfv2FR+b9IB7X3r6DTCPzvvfzecqkfPB2s/68CGxsi62SKlBSrlKfV/0xop0G7mvFWJp6Q635jfZcHv3zG/Lgh/8ku8f3Zbc8F6lXMpuOpNosZVKifVktu1ar3txi1cE8bWqhkY57qhiYW3QcwXyIZvGFQiN6VbBEFYubJjmYbzagSLYsg8Y/Shep2VUwr8zNkVthXAOoCppaPvHKC/I7X/xNGY9baRs4KEJOCZ15yplHMHed+V7Ee4UK0BT0crBLx8JBELYXuje3q5/6xhLvdaKPTheNY9LBvnL95xqZ20D3gAA7st7I3F6XFxl55E4qkR+SeceE2a50ZB7BHwJzD3/40zl2T2z6YmJgDslhaxWezMfYYjTG/EA1J1wU0dnLwHw3n0tx65asyynBPNJpXd22H68vZmrUpfSg0h4K5qmahb8HMFewDtLEcaRhuMQdA/PgjRL9X1Lq5XlG5seAuy9K/4WC+WEgT4dLdxo6mMfB6qBmEZFtLwkqHKdJ4iWuW1rqD+mgaeA4qe31Wv4PbrmS8RRpUNREbpkQLeul3JRGHr/5Y3nnu9+S0eUjGVdPpFk9ltlUZLO5kNlkIk2lUXbu9x0Se0kExUjZDLice2QvddIsmrBUrwtw/v00C71mPLLnyY2kQWLSIvO60kjdDbWonqFEpeDnbxpzYDQzIiRIsSNZzEv57/7d70tRIrpfSonO9fVGSqMchjjzQJ8McOa+kB3jzFOA7YyEI0VDgUtNEkl70bVztz28+LFy+5BIHKBakvzTHh1DsMgWkfTYuMCnH4DjtAfSqmKdJXqCkZaJ86H7mZkufk+P3v1CLyLz++SJ0KiG8QSsJtCDxW2gZVQuyeQmAwRVtQDMtT5BKRHcRgA5wbwsZTtfSHnrlizHE2mgAQ/3LzHN4tJkOwGb56S9jC8nSI9gQ9EFc3LnFkkXE30+RNvjMmlIoZG5g2hf0ZC6cCZNL7KE51XAfIgz5/hIaJZjYN73/McazLOx3XEF09EcZ61ZaXGYY+Vnv0CaqjofrdG4UjD6HwaNW4K68qVAkdB6xdzLYg65oBpKTbe1TDZLWd9/R37+rb+VYv2hyOpD2TXnMtpBtrel0RVvSaAfzD87cQuMEwWmX6YXd5AMYG6e5gb2KHNnZJ3QLH2ROb69ZvSsr29qU4sA5Ol6WMgI3VIMzBGZsyM9BvgYDo66u2mbjXzt6/9eJlioqqVMYXRUwZ8mlSbu0yxXAfP0vuXSxDyBjtd2It+BiDqAf4hs00V+KJm5X1Ha16mnA44D3iv+mtw7KKdahiS3fvx5QlPBX7lmDne3Ij4SmcfvzWidDMxzusXB3K+7G8J59x4vEKJpnXcaSouGLDKvyYurqgW7RZ63AzrGHsYpwHwyI5i3i7mUN2/JagQwj5AGN80O+AU1jS5oDuYOvMV4Nkiz4JwczBGpqzTRE5yuVumW6edFQzmYp8DOG5TQLH2g7/d5MAl6zaKhTqCjMWxQtHzknHkeieQHk3Pmh8A833YrJ64FLHQ1tEIhBXM3jzSXP34xooVMzkMzq40UO7B6KHtHSftESnB56JdZb+SsaOX87R/Lu298S+qH78oYYF6vpalWTFRy4FoXe++ZSXlkAkSclEx+JoUajKCtMxDbxyFCdy+UDMzN/ZD2uTbhNeOgXYQ0cIQxGGI3dYts6kZVK1YNi0mmCVsDPpOMYRG8XF7If/qzr8scykuAeakeLah8xXVnBay5Jmr2VSmsHLyGdOZDCdAhV0z/3GNl+mlkchVaJqdbhrxTHNwO0Sy8Lhap5dchgH2aT7HBn86JNDLX6+wJUHcttArVZwTzuEjmfuwxktegwxYQNqa2/ICpYVRH3l0svAmKJj81CcrFyBdlXiNE6yJNgarPuWywoz2ZMwG62hXSAmTtRu41MLbFiAuJoicjc09WFpAKo3k7EpeI8AHWDtyjsZQT49TFQLx0MN/XkQ9F5mnyskOxGJjnz6cR9JBKJbwn2VH2Rd77eBllkhqext3d6L171+k0tK8WyMH3GK2SP+/l1CHSOiBFzKM2njxAEu3hmH3XMn7954NOpYr6D+X+WiwRVkzQE81GZrCA3YEvrqSAnAm+yswWtlLuNnKyXcv5+z+XB//8A3n8/s9ku3oiZbuRSd3I1Ko/mwbKj5ZVlPw274TDCMuoE3DYpvWmRHCsUkGoCNQy3KWNetRQp+h56yQHpRIb2Op7UdyjsxDNObTDPDThiOrxMKx9qe9BUwf6YxiVg51MowB/2TTyJ3/6R3LnrJD1xYdyOp/LaoP2uojIoC/HTsSSrSiaUt8Afk+XKrApZ5c8dPoxxYTytsnuKtlpHaJH+u793lgLd12vP8Hdrl24iFnkf8wIKwwd0613jsMpO7tByvwZANrP6OqoIBerWx3l41j049VjVTUJxoUPZ4KtvdzPPW4A/XszsB1Qufj8QFGZ/yPto4cYGj6TK+eBW/MJS4CGxQs7TTag0P+8lRyHom+EjBNHXqotZlLN51LdOJXd6ZlULcDZwRx0SLweOov1gWAwRtCGBwuuLMAbDotjgjmBvChoa6ta9IKNTBSArTlFYomLc9JEp9EwCR0TAXqfK+8ANPJRCfWSq1bi3wFx7Bz1vNKdqX5Mfg06RJ59iN1jzXqFMTF6/xpg3jfZupd+f3t7DNyfFczVG1sj7r5/7h+oEZ42LUigxBrqooco/NwQbWr1GV+NcuIWMX8rJxhvq0fSnt+XD9/+ibzz0+9LcflYZkiGQuGiOX8FN+i0WfKOoMFUAfQwx6jEooHjxSDeSb2rCZZ2GgHMgZC4dm1wTVQLWw3wPQlqCwE7VGDiY11TAI/RO5JP4MVh2qsJVNoTMEk0km3dYi8qD+tG/uDfflH+m0/ckPryQ3rD1G0j7WjKkv8RLIQhWaQ5JTo3abUJPi3nfdNBqtfCQbULdBy6RzjxQzrz9H4Pjc08EtfoM46AtCSob6z27Qw6kXVgsfs9XCKY77saeiSegmk8p25knr/Gj8GLajheLTHuv+On68XTY9bfjZZL1DwK5kbv2CWy2xwCCFeXhO9o1b+8Yem9LmYct1C2jEVAv+zGhZRsmjKRdjyV+mQhq5tn0p6cSINKalfyHJDmAcwJjJbYVIsOdAqacOcJUAZXDg6cwRieH+ljHI+WMO1Uh5Jz71aAeuTtIJyqWtKoXI9FC/6Y8M306BzbyWMByjNLXOYWemxy+17fN8ZTI7iPFZj3H2x3H7I/4Uxfnm1XwuA3XXMfN6vthHVQ94E5LQFGY5lg9W4qKZtLmTSXIutzOb/7ltz9yfelvvdzmcPbHFI+Fuko7TOCrA/9K4nxKI9HOb8aY5Gn5Wdj7Kv6hPOLgGyFQVrqx+i644oIVYpXm/ItalDkIBU7HGnHFwAydhk4T7hHIpKnP4zzsfg8KQQ2X7/5m78m/+1nX5CiumDkDc59w4mG7T+KpnCsumCUrQJ0sALOVlK/3pQ32iRPQcbv43XAPH1/78rdm+D0r+8uJP79x8rt9/za7YtDZBqMw/YrUQnWYYeowUTcVekHDZ+/R9j9x+/n72CeLlKBcguuovymjBIzGi+tWu0Bc69QjaqS7HMQWSNZbmBOK6NUwS4AACAASURBVA1L7MJwFNWeuAoFd4sT2aKMf6Fg3sxn0m7RySsGYkO0hNpzaF2EdgtSz3O4jgJUHaRhrUsAN5XKVcE8BfwUhPckiknpv1epOpj3AXgeqftr/P4FCecBQM/HendhTq7dxykyPxbF94P9s4E5JgOGCcBcN3ORJ+QAsi2b1JWMGjS3qGSO3qLLc1l+8I58+Ob35fKD9+Txow9lW29khrfsWinaWiboV7hBhWGs3PRv8OKPca3+J2q+qK9Tft22lwDzpGKUpv/UiWPLDcBGEtOif0bu2g0GERl4RnRvwdaTlaIA8y04TC2vxu9IWD2pW6knE/ncZz8hX/7Xn5Hx+rFJEkdSMcGbgDlkmOiSBDDn5O+v4M3BPHCoCeB6ZHrovu8ZZvUA9hCw8/GMRsgj1BzM8wWjL7IPgQIrcJ0Gi5Mq/Y58Z5FLA3Mwz7//mAXvfmTepVvc9XBfZ27jK6GFuCA4jWLg3wfmnUW50RxUCuZamQwgR3SuYI4GLyITaScLqRdzWd44kXZ2NTBnks+7xUJaCLMs2F38vwjMU5DvkyAOBTJpmcTHJjI/BuR9J6Pv0cHbN+k1FjKddG/krtErhjXAHBSLSx0JlBjY4ymLilDyP2orWuiia1F9+UROJjvZrB7Jw7tvyYO335TLB+/LZH0u03YjU2i12zVbzEF7zupPcN5mOECqYzuWcWMUkVncqq8KaJcI5jgLelbgNa5ZN6pFMwJKsdD/gl4Z6mmhfKeCtjeSxufSyGgH2mUk63ImzeJEPvWFX5VPvXpHXpmuZXd5X07RrmvbSFWzk6pF5vo+yBTHMAhjFGaRd4aoUcVhUskMxP3lKZj1jYEY2fbv0NKB37fY90XWV6VZwphLE3rZYpIvZjlYp8cfonmeii7Ax+wMhop9/Nj6ioicRmFgECLvvp2D+pOncytWXOr4q8NqYa6JewlQBXMd10qzMFmJx5Dcp7Wt8tu78UTa8oTJz9XpidSTKXeWJD+T27vHSfNItG8n7KxVR468llrYemSuNMtkLzJPpYkuUQyPPQXNEo7Pe9MazfIskfkQmB9jK34pwXwY7J8FzNWzAhEm0nzeQ5RjEgMR/Fw5l01ds2cnqj63SHLWazmbTdgsejQtZLN8IvWHH8jmg/dl9f5bsrr3lmzPH8pku5JSNoxyt6bCBUUCkCXdAjBvEbWo+x35fy+ntjJ+NoI2NQEi9yalVKjkgcwQ+nXtv0jXOf60pFTrJdaodN0JioqwkJyensn81gvy4q98QU5e/qTcevUVuXVSygc/fl3m7bnM6g19WZA85TKxW8toB9+WEft2wj2Sywi08T0raQrmdgId0HgamqUXrLNFJI2afZHPo/EhMB8OGOIpRkC2+xIic0ejrlok59wjHWL65SMJ4F5PlYTzv2pk3hfh43xzo6+cM08j8zRyD4sJOXPd06o7pxtvYf6M6F2uFMlYtsVMttMTqZFcXyykht4cYA7OewDM6YWue0PloM0VEUlOROZjcz10zhw0C6mRpDgoBfOUO8fnUg2T6chT3rxPyXJVMD+mZOESNXDe/t587ObD3aXLPIePA83y9FG5AeCByNw7Bvdz5g7mag+Ugzke3QCrGA2gbJ/tLtjaGaA+naDHKB3TpUCT53ol7cUjWX7wnizvvyv1kwdyfv9dmTSVjLZrSiC320qThpT2wVIXYG6RM8ytgnxRM9VBZ9yRJloSD+APThyft4WHCBaFsTTk1aFaKbCUyHIrssHCdHIii9svyK1XXpY7r35Cbt1+WU5PXpAbt1+S9Wgri6KSn/79/yF3xhuZ1SsZAczRr5QLHcAcvi2a8SkRkNvi0+nKbKPtqjTL8+bM97A9K4vPwZiTJlXXDNA4YYxmCds0MtfXdBOhaWI+Ann8ynj+XRVKXJT8t/4Ea1pEtLfQMGjYX2TS+banM88SoMc4cwYRCZhryzjdHbJ9Y6G1DDDiAl++nZ8SzNfTuVQlvP1VYeUkVW485WAeEp+FFv1gPo6uAOZX4cw/KjBPo+1wF7OioxyX8mRoXjSZBxwfKzBXQ6fuv+uAu6pZhmmWq4C5csKqR1cfl1hVCioCehb3uCjLQtAFq6krhtNoVoGuPOplAjBuZNTW5NS3yyeyfnhPAf7hXbl49L6sLj6UbbNkRSoWBSYSAeYWmdPoiDpu0+GYeoWdhjy5ZBw8+dwGQKs0DDufb0dSSSHNrpB6PJHZrRdkevuOzF9+RRYvvijTO/j7lkzOTmVSzmS03MlifioX9UZOio08+P5fy+jRO3LabmSGFtfoNoSFarc2ukjBvGAfMdtSpB0mrgHmfGnih55H1X33NR8bGPwHI/argHkC4MekijmHvg/mehZ+TOMBo679nck+DdKduP3eKscqQmF5rP/6e4TmYO6cua8Bh8Cctw95fgNzdhpi03BVyzAxOIY1LrjzUraTuWznJ9LMT2Q9mUoFKs+K/IJ6xA43RKYWme+BuXugJxG4Ruf7CdBDkTnULA66ecFQCvJ9gB9UbwOFQzmu9SVD+yLznDo8hIdPDeZ9k+26QLw38Y6A+XFgjzRLL790kDPX7RuHOqNuIKcpWtl0QgtuMOAxKXyV5+uhra0rmZgHtSf4lIPXIYpE6Ih0xUqa5WOpzh/K+vEHsnr8UDYXj6XdXMrm/KG0UMHUGgWjcMg2lVqqD+MsVUDZNhYqE3DqqOTEuUOGNZFiOpNycSKL0zOZnN2SyekNGc8WcnrnZZmc3pT5jdtSzE/CthcaXMoXm61MZjNZNZXMdheyefs7snnnh3LSrKRsNgRsLE6j3VJkCzUMaJaRFFTbIDhXmie/9jnNkiZA03F0LAGYMzhXoVrS1wwlMIe4yJDGzOodwjjncIt7YzT36JsXMZLvj6gD2AfOOnxKKABL55Zr1BXgCS26FibHqZF/fBf+TtdKfb67A9jzZskSoPH5rCenfVEamQPMSa34DgVfRWtc5GcKaWbIz5xJMzuRZqqeLL5YBKALXih6HpDQ6i9ewamcORYJvKewLkXeXQgRu7oj6s9O16GkaYWrVI6B+SFp4hCYO/CnP4ceS72J+vI/ebCS7u7wmU/NmetA6s0k9g7ovtd/VGCeN/6NU2M4AaqlyqZDRVSOSJuUglsAmF6b0Z9XjiZSIAA2wN+bCpg/TIiWiCTwTdEEa7mrZbReS7O8lGa5FKmWUi0fsJJ0s1rLer1ml6EW0T0FLTtZX67puc4u9mMoUeDZjIq3kvrdxY0XRSYzKedzmZwspDw5kXJ+IjKbUz8+LmfcyqIptYAQAudNX3Kt8Ku2rRTziWy2jUzbc2nf+54s3/y+3GzXIutLraVtKyl2K8ooVVo5ljF/YjDtgznucYw43Jq4vwYh9y7Jx8xQYvtQYJGD+aFxOBQs9JX5p+DqvwfpZc+TnHiG9fsUiM6j4XL/rs4mPU79PUoL02vxLGBOcDCayC0xcs58vwIUQ0rFAgrmGpE75YRy+Ho3ou1tNZtJDTCfL0i5tHQstWAs9zyxkwrRskXgngD1SB1gDsBW6oW6tADm/thVI/M8Ocr7Y/p0B+NUtgjOHueZShNzAPfFYAjYHcyHxmjOnedg/tQ682NgPhTtpOP8GJgfi8T3v8OqGQfWmENqFgpGDMzJl1t0TgdEo286x67TLy5cvCCh1tSqIQ3lrPwClAl3YSgOgP0Pe3Xx1sp4V8tM1qxAbSsoRyqLzh3M2Y05gDlAfTQqZYxm1NDZFti6LmSHJBCN+U1yCNWMRe4Ft7LeDkmjaX47C35GUjetlPOZbNpG5tsLGT94Qz5445vyIuQqq0tWsY63Fatg0YVIGylFMGf1aZYE/EWC+RCoBxoji1RzzB0CWX8dVfYHAhgFc+XKe8E+VPB6IltflUfm+dyKX7kveXSgxHuGEqDO3auEVTP6aeTun582xyAwHeDM+f6sAlTL+XUv2sDqdmwV1qonZBACR8VVUchmNpdqcSrtDGA+1/c4TToA5h5Ze2SOBKg6Jmo5/mQ6TwqG8LhZ2haqakmTmXm5PsE7oVlS0HfwzSPzFNQ9MveiuT4apQP+lmhNx0kK5lfB1/3x+hHpzK8PxBhkXc78up9xjDM/BOYY5JBNKUTzLxZxkG6xJs0Ku+m22iJ0lnJrxKvjljZDsgUIUsqH/9S7g0kw/gfPccT+YMu1sd2krfQa2KLgpmDuIYMKVMrdKZPUCQInGiwSlINB7kWfdW1UrXpENbhV7xquWHZ2Wx6G2+YiwoYx13S6kGq7lZPdhcwe/1Te+oe/kldQi7FZSrMGA19TlTMaIXGrixEic3wPnR73FB1pMcxHG5kfDBTw5BE/9P2ItwvehypEKRllWe8hMM9pmC53nXvTDEXg6URPX5ODcXzOaRFbRKyiOH6OSw27x3OIMx8GcyUGAeY11Su6e6Pktx3zsWVZyBqJz5NTadEybjQzZ6XDkbkWAAF0tWzf/cpTMPfIXIHTaJikr2gK0nn03Qfm+QLgAJ4COekPw9FjYJ6+P//9mNFcPr6fGcwPRSbHIqNDkw2fm5bzP01kfwzMXQc9qGYJDouqjEHEqsAOLxXvZuibTuOtiY/qyUBQJsbqa/Wn+pYwXgEAe0suYraW8tNWAD0OkcBMpVHxglqVJroIKSC7cQV15Yy4oASAIkB5SurkuRjRdo/HoZ3ONaGLZJ0fJbyn6Z1djZkI3UCuKEs5u3xLfvb6f5UXxq2UTSX1CnqYSsoRfrba5gzfQbvFLf1rfMHMI069n88G5rlF6FBkPTQOh4y6hsAxB9OgsrAv6I5RLwZLG6x0I3TvHBW/L/qOM4jo2Tl0j6G/GMlfcx0w92OIkb1KWNNrMaQzzytA/fvdaEvBXKQqtLrYwbzclozWLyelrBZzWYNmQSPn3VTHLfIt6F8RuPLu9SvQKcjBHEIDA2n3IU85c428u5F5mtTsi8xHyDklVZ357zlNktMsjBfskIcicx+bxxKgQzibAvgzgflVgLxve3DVCPsQmF8N3IfVLAp4h4qGTF6n0M1rrlF0SC8FuaKrXb1Ix28iY14zSddB7K/UzD6MflShYs2Rd42UO5GSK/tINqissFZVugtwjw1dUNCajttfWuxq4RHzsgR4OD76vsJcDFPLXyps1KMdx6hLjXrhaWsvkJwlefhqNJLT8VpuLd+Vt7/9NzLfXMh020qzqUgHFaMVpYn06oBNAVQ4rFSlaXWHisDxXjUBeowzvy6Y52PxWAI1nxz5+/35fpWLn7dTKPsRurpYxmg/fp+OkzzIODRZ+z7nqmAeLG2Tik8MJFhHpwthTrN40dBQOT/VsRxZEcw9Mse5TQDmo7FczqYE8+XJqTSTGccdv8sCjUEwnxjYsvITRlpKn4SmEuZP/rSc+TEwT8E7BXq9eXoPD3HmaVKz7/dj0tz+sRP9ha7FmV8FzI8B9yGwdzC/CnD3f04/mIdJcQDMSWlYJx2lTLzRnE6y0O7C+XNEokzwmNLFFCuof1PpFzTj+BylYFRh6NtI3YWMRgBRWxJo1KORtRoU6eLCBcKqW+H2pvG8gnvwYbHNfYFFITXfskbW9Cv3aDJ8nj4Qr42pZODhMhrJyXgjd9Z35cEPvyXNg/dl7s6Pu0rG26XIzoqIWrgounOiX6cuYP2iwDwFooBKyTkeswNIm1vkUXl6rfrplj4wD3GYXusjYH6srZwXjUUX0BjK43iPgbkOLYynblu5EFnDsT4t6c/ULH0VoJ3Xm/ME2xKOhS3hAG7gyjEGZruJ1KOxLOczuZwDzE+kQsOItmRg4IaJh8Dci4BIp1jC09UsAPVosvX0kTmx2bsXJQZZxzhzAPShyDyMhqEE7xG//nR87y/0UZ3EQPBY0dAxML8KCB96zRCYH9tyxJPcB/POpDwI5uDINXJn6T54RTP0YZeUNMo1kGUDDKNYqEDfwk0QTouYNVCM6OdoolQ/Qf8p961TEYuCbS/BuVOvHc2ydJ9gtIppy9MqS+44AlL78Ssvb+tCwDU6BAdDJ+PvA4+sFrzNriWYL0aV3Kw+kMs335CLn/9QTuEtg13DdiPjZsmKV/Ychb0BpJqkdlLlT4xQPy5gTtdC8lwaBeqFUxth/M1LgQUW9z55HddvLNr2Uxtse+Rt7zeXzL5FJIDvAJi77ruvbV6+qOjf/UZe1wVzX6D0M7WGIl20UpoFr0H+1r9f3TpdemiPO5hDtQIXUOjJueNAYDOSyaiUelTIcj6V5WIhy8UJm1QwMj8C5rjkk4mW6wO8QbmgfJ9ROBKhMPBiQV9UsziXDmmiS4mH1SwIeIyTxywBnZP+ZIJU3RE53fx5+5tDgh27kiRk5vx4LDLP+x4cCk6eO5jvg+y+jKQvwhk6yD7VSHdypHxkv7yNq1LPCsdBOgDmOEaCnD1P90QTdKfiBTZlYKRn22X+5VRKq54usd0D91z6yVaunXhZKINjJIeHjHnVh0eVpi1nUB1SmN1rjUNr4Y3idpwuSE8iU3CaPBJeHxuU/EBL+I6QSN0ivSnTYic3m5W0934qj7/3l3K6W8sOftGsVN1IVa9p71uWYxY7tZsNC6j6BpnmHRCZWucl+zt4NvsxHUlQpmPBbkT3obCo2ffFgWZ3SsHbCCwDcQN3gpODtr0uBXsWkRmI2+O0Lg6gb7SXfWf3Ojht1x2z3blhDprZ+3lpwrB3TltfFL9Djyu9fFzkw2vcfK37/mifrKM/6s71870kn8E81TL+OUnbuKCQ0WS7SxPBGLKXriVAlQwvyaOv5lNZz+aymi6khdPhFjsCDF0d3foPoK0DHwl//ITFLQIlWtuWAOiJFGwwAevaMSN1qFsK15DjddShu5IldhJK7W814kbCFJ4xEDRqr9L0J87L/yYdmDyvf1MIHzzXeQYpmCeeLXZ2YeyGM1ZZmc7wML39dzNY0huvczjtB8D5H6fDtSPzfTDvgm064PLf+/7uVDnszdwIonGO5oBmNMY1wLx7DnEg9R3fUAKNn0H9dzoY04nbTSylp+YLQ8/pDsrg8uvuf4fu7slE11kZo+QM7xJQUIteJENXMpZJUchJ28r00Vvy6Fv/u5y2T6SljcFYxlXN862bpUwmhZToJVrV2p2pw8PqNQg7rsZyFnYhfbBjEcA/KBvzf9fZDSoYdP+l70+VSIfGY3hPVjGa68A9p+HfqAUy+i+/DniMqqRM2tj5O/MTD58VTOK7EXkXzPcXCgdjDzhyP3Nt/ZZE+qEtnvG/nly39Q5grlSUgjkN3xJrXeSC2O8LOnM2pNCemtil0ue8KKWaTGQ9m8l6OpW6XFCBtROtvLTlQ39aV6yO5zhAmeA8IbAjIkceCeoWvg5VzJZzUt5cdeYx2anH05f8VIMu6ynKm4VIHN9lQQ8jcF1c/GeM1P1x3dno220Bv46drfcm7s2raC9VvUxxPqfj5yMF84MDNwccnQHZVMwn5vONzK8DFDoZuxO1M3EJ5j4gD7wuOaXrfn/n+3o+ZwjMfRAM3Q9djMB7a4MitO9CRDNrt3JjdVce/N3/LDfliVTbgt2OJojwC+jSL9l4Y2o2BG7vq7cyXUBsJwO1DieF0WE20NkXis0/+he9Y9fJv++6YJ4eZ9/v+Q4vd3WMC6Oe67OCufry7C8IznF36ho6i2aXA/dzuQ6Y83stARoTnHo8jiGMzLn7UktlB3OSa7ShUKjvB/Ox1JNSNpNSvVhmU6nHc9kWCBByMLdrYEAc9OUGzqPxVEG8A+agW9CwWaNwT4L2gblLElNe3ME8bS7Rp2zJgToFbdI0GZgPAXvfmHYL5TRI6MwjL6qyYDUPGP5/MB9YPvoudh99E16XgXnvzToUlWXHMQRghxbIpwVzn/zs8VmMZA2+f7eTabOVl3aP5b2/+Z/kxu6JrCqYb+zktJhKtUE16oY2Bgs43l0hMvd68j4w5zFgJbF/V7l++7duf2eYfp5bexy6ht1IebitHT8324UcAnN87jjxROk7T6803QP0oDLp71CUc+j+fi/v92GXRuYE6UCL2ec+JzD3YqE0MkdvzxZR+WQiq+lMKkTmcE5EZI6mFIxmuztbFL55QhP0CrsGsSWcVXpO7KfRLA7mDuDpTwVw/57YwCIoVCwy/yjBfABqbChFP/ynBfO07d9zpVmuMhn3XvMLjMyvCpadG3CI0z0C5sd2KYdA7KoAdwzMD0WinEyIrMZjqTDxmq1M61Y+MVnKvdf/N5msHsim2kg5GiuYr1fSjjZ0jJwXE3LmxyJzj2zzRLdz6l6B+7TXwnXsQ5MmpVmOjU8+n1nS7pXbZ+PVmz/kEVNYLI+AeVgc9hYKX+QAunyy+9Mz4HY8vqj4zxTMGUEbiDunHrjykFiNO6Q0MlfHogM0C9oUshGFRvAO5rDJAJg3kykbOK9mU9mUMyY/tzLljoA47gkdr7UwMGdF80g7CbHFofmUa2Q+CTQLEp2IzFMQ7/qx9NMseD2/3mgWj6b7yvefJTJPx2Xf+HOjtiEwd+muB5W/sMj8KuD1LwHmjJAG2JwhgA83IQPzzusTMH+acz/63T20VP6eq4B5Cuj5+7VbEMQFpdRoTl1v5eXJSs5/8F9kff+nNNkq0fNzK7KYTeR89aFWyNaqg9g16PG5r6V28A6D0WgW/37n2nWbGtUA+eLTB9LdcxiOzDkJQ3JNP+lYhD5Es/j7cs58CMzjeXbdDg8trt3o3K/JAGduXLdH9pFe8XPU97MuIInIIxh4Et8//+pgTotbpx9RCGeNKBTMURGNlQO684IFQptSI3OAOTj0djTRCmJQOAbmgd5gwwlYU6i+vJzMQtFQ4MxZOOQeLKBZNMnZR7MEdUvSrNkBG6eARYNqlZ7/chD3vzva8x6aJU2CHpvjFDAk9SX5XM3B3J+PO7E4Q55bZH4s6hmMvD7iyPxoBeiR78/LwZ8WzK96fXLwOrZIXBfMczDBXIKPy25aSlO1Mml2cme0kvb9f5T7P/kHWYxakWojo6qVO7fO5PzyIfnvelUxYSoNipk0yZlGDSmY65Pd19D/hsoul8Z1YpgjqRTn5jVndmjC5GA+tFiEz8gSoMc482cF82Fw90Vgn4bisZpuPI3s0+vvHeNbtv3TwhZG6IEmujqY55y5+5Xz87hYjKSljBVgrv7kDub1bE4QXzL5OSPAt0heYhHAsRR2fqzyRLOJCOakWybabEIbNYNiUcmh0i8jGRWzTg9QpWgA7q5i2fdn6UTfZaRhckBPwbwXyJkLOsyZdxfo/YjyKmCuN7BfaOBFXjy+6+rM9ydONyobBG17Yu/9v8xgbla3DmYdODrClR9bsYeu47NG5jl4FNYbVADmdSOTZiSn20uZXfxcfvbt/yo3x5Xs1kuZjyZSYCdSNFJtluySVG8qmWK7egUwpyYi6ZLkNEsE836VUr64Df09dD1pZ3OFvMXHEcz1XsVdSwrWMXHZP8mfN5hrK0LTmVvzCbJSjMy1LB/pD22Qrn0/IVOsZwtZT2aMzEGxAMwRvaPojOt5CuZp8tNcEMvpzJxCS9Ir6DDEROgYETWsbkHDaGTdG5kb2PYlQBlBIyBximcgOk+f3/s9+Xwfm4ci8735e4XI/KnA/Omix2eTJnY32Ho5uqvZ06lZwme49GeALsGFPzTZU+Vb3/Uho5g5LDrHqecSYDngUPp81Njuw9ShVd2fcwVbfmzHfML9OtPGFpMTQXbdymI0lbJ6Ird2D+WHr/9fclo9lqJeyUzQMm8jk0krTQOvlom0AH/Iz5qK0RN9YCBLpOdMpUUbVjQzzJl31SwdnW6f+im7TMcWxWM0y97975Emdncc3TGKyDy/T+nfeaehfHzndz2+N+XMu7I0jYj3VUB9kTmM3UL9cBKZx8Sof467KrpKR4/M1SyspvDG4nCB4MvGguYINIAb72iBa07+7MfVFhOpJgtZgjMvZ+wsBDDH+wrLe45gV0GEVGlfsLNlpacaaxWIyi3xqZJEp2E0cs+Lgjp+LO7VktAsaQSuYK4SRD5uC4P/7QygKrKiTDGOU32fg3z6cx/L4n30+w7OnHPGHkh3T/ysHmli+rmDCdDnAebHoqA90DkyOfeBsj+CG2pC4L4hQx4Y+xDaXUyOgTmqP4cn5FWiwn7O9ypAju+9KpgP3VuWm6PRBmy42lZOYam7eiIvlJfyo2/8hcwu3pNZs2JnIVTLjmC4BUmjlFot1zayRes6WxTxPdqQulF/6QzMfSCGoqLs9D9qMM8nmH9fHpn7PU29Y/iaTM1yjGZ5VjBnUUva99V/T1wQQ7iQHJtH5qQ90se9Ibh7CCU/Q4Bg1hLkwu3+oEKana4MdgKYWyNxgPmWHhjaPQjRd1vMZDOZybKcyhKJUJb6KwVCMEdgjqbOoaBMwRyRdzGZKXdu3iuI0AHqSp8kzScm2sMz1ZGnYI5IPgXvvGQfTVq0eGj/P/9cv745aOfA3fd83zxOHwudqrJx5a/5/zyYd4DLTKD63OmOATlv1iGduTbH6nzMdRezXI1x7P05GKWceTqpj51vmLjwWIEPNSwJtluZF1PSKrcma/n5P/2VlB/8RObNpRQtrABgultpv1SZEszbei0l3t80Mp1OCeSr1Yr9URlxGNeXG6rlYJ6DeA5QffcqvxZ9r+njzNPPzsE8DwpyMPcEqF8/B/P0WDqRfA9Ncui4+yJzf30H1ENRUTdXEbxY3Jc8A/NQAZoVC9GiIqkgJYVCg0xvwNAP5rCQZo9PRJgFahGQAC2k3ZVSjSZSzRaMyi8nE4I5nmMLCfOnG0+n0eSOPT0VzEuLxLtgjibOyoV7RyEsBs8G5sc580ORd9+4HaJZ0nHhY/BjC+bXBSKCZTID+99/mEsNK1hSAdpZDXvK+fui1MEJdqTcPAXzYzub/u/tzzkMgVn+GTmY+/N9HWz6ztH9MQDmKM2eQgNcVXI6qeX+j78p27e/LSfNhYwbeJijI2ql2uAt5GERzBHVz+dzgvlyuZRJqbSLH4dzP8axwwAAIABJREFU5iHi9UrEBOyusrgOgfrg4z1NRg4tDPninV5HLk5ZojdKAbtb6Dgu+9vGDY23HMxzzjwAQkazhMXZbRRs2uSR+SEwxzG5kRvFJvxbK0AZbSfNKeiAzGTnRJotrJEbBOX0TxGoWHalLNkq7oxR+bIEmKM0n8p7mXjHK4K59RQAZz4BN67/IRkKS1ty5QB3NmTRhKZXgOY0i3PjHmkfj8yfP5in4+ujjswHi4aOgVH/JNjv/zgEln0DOJd67b/mamCe64MDGGZgflUgTxeJoZvDiCCT3PWB8OHrsU/THBsM6XckAVqHu70emCO5VdMQpNiVIm0ri8lWLt/5vix/9JdyWp8nYA4XF3C2CuayrWXb1NzmwhQJk4i9TJuKx5OCeXpvh2gWP7c9+mMAgQ9dWw0Weqork886FpnvVdJ2FCHqYpnf884x2catb1ITPAelkyYZjDxaeCU/y4t9zA5AKei04MmbU1ilaKJmYQRunxvawCWLA55n9yBrFK5KGOPMzVWR7c/pvTIjmNdY6At4qSifXe0KVhXX8xtyOZkyOkdkzjkzEpmCtkN0PkMXlFjBOSotMoeRFpQt0JcT3JV2QU0Ei4isnL+AEdcBmgWvO0yzPD8wH7rHh8bHUGTuc+UYzfJcwTxXchybXHvPH1UaXA/M96L7I2B+bAF73px5jkl9Sph8QevfsegnPTNnDt8VFHxIpd2KIEnY7WRW7mT76Ofy6Fv/WU7rJzJu0PIOgA9fc7xEwRwKFxQTgWLBcZLvLApZLS94fHnRkJ/b8+LMBzA+PtzX/i8Zc/mWOI/MD4E5r/8A1xnuWcLChag6+f5jYG6mnj2nqWC/Ne+bSK9kOnOnTwbA3DsLpRa5Q2DOSN0SoTTX4q5qRqM29q1FZA7TnXGBdiayklKa+Q1ZkmaZsTCNJfSyox0EYnSZog1cYmNrkbk3oYC5FqgXNFBRMIf1FeSH2rB5XEY1Sl796RH8ITB318g+ztwfywOMdMzkwUDfPb4KmB+rAE29WVJ8GJQmHgO2vonzcQBzbn+HuO0EzK9yfvlrnjdnfgzMDwF3Pijw97Ny5qjUwwTcbTcUnO0a5STLYifz9V2597f/q5zVj2SEx9niLoI5JxX6gjY1JxoickTnAPZqs+LfedHQ/9Pem3ZZchtZgubrW2JLJleR1N6lmtMzPWf++HyYr9NzurtK1VV1SlWSmhK1UFwkMrkmmWtEvMW3OdcMcIfDAQdeRORGMlSsyHjPHQ7HcnFhMLs2AXMFbL36uuXeFCIHgxawB9ZnzCw8bizJUnvSxIK5OcFGE9oB5uPJ6CMrCqy9GzfF3JHpyYjw1GVr/4heS+UGwZxdFDnLFuSeCxbYYhxI0Z5I1ZVRlRS0TQqqlsd0kS/pAtGfHKCD3VpHCxAHqHgu4CcuErZsWrHAnL1ZTDBXTFuDOdg76qLNK+ZBqOwC5pk5JzkPuCba4G3/bfb3TYI5V0w5EDx1MA9OvIDQlvv+MDP3gTmXp1wTXRltbAbs+vt5A3O7ja4C5kMZCeckLTgR9FYyGdXY8kJalOikeUB3/un/ptP9fcqqjpIG1+xVWrxSXLXaPS0KRI9WbCPniVfAnYzYdt4fxFpePwyS0At3AaqBy8ExFbC5hySWtRdO/0grnH/WzDJxo526nnXmPtihjHdVZg4vF83MNZib41c/tj/YPADMhwyyfIwiErcsBS+/9frCof5tTi278+mMW/A3z6hKC9rnC9oWR3RRLOkyK6lhN0BxXix0isZy2XuswGSSFyJ1y+6H0CmHiSWTEH4J8VdqifBsAdNnuzqeLztMvo/dHPVBqTups2bd0AbysXIN8j5mbu/quB+snZpJMVzfuVIujsZ8AMx1/gWu6+dffuYJdJ+PrBtY4rw3R2gyhZio//ueiveu2u6G1NfxUOdqm5adwaY6FliyJ7cEvU9/9P2+etoKrVNwmp45uBi4b+Gxlrr+/Wx1P3eZouHOofXJVrSwG3gcwCZJtO4e0ePf/wPRVx/Rar+ltN3QttnzdhrmGE6s0FaUY/JWFT9C+wkvSiQfaFkmV1wVG5KsOfIf7mWTOya1zY4PAHMX2A85lgxPD8s2rQcBg7k5KLh6apwYZqI+NsDyQ2dAlVafaKjwxwr5RGlcXl8ySfV/jgaVudBy2ZKuSmWyGhYLyUCF/lJJTfrgKG0r1xGfykulB3N1IKtV+PjwEWXoBM+qhzg/pzyaTSv6MNR0T+RsABIgBIdE3RKQhhAgX9BldsyuiXskHodZhE1zSJuIUmGSKSjJCyrYHVEOPiWbEA5A5W+AOqeMY00WiQZlAS3l/YJ20CAu39lgLj7sGvRN8NZnDzagMzgaGYf0304QUB86wVqDjSIu9jzWeYfNz0djWi8Qxrgxz0bMjacXzIOMyHoBHwDpMG5fIxwC5ua1+t9am8LbGI56muUMwdJuUNVpvzTDd73H3DuEXAQl6417PT2kbexB4uuPcZkqzR0Ms+lOiTGJfjmSQK+ac6I7v6eH7/2abjUXlNUXdA4wLzJKGpFUYj13I0uSVryDayImQ1vVkoe0adiPXZi4bG450Mjhp2+2cWgc2t/bC4NrzJht47KZj8oMMHVJOKKA2WE/VxtDAV4HazO9VVx92LM9Hb5v726Vv7npkoh7hiQTFphb/ulaTl0HEWHt4bJaAXM20/DfWs9cAB6fIaAIaon4G/o9DPlJSnWORBQLumRGfkTbrKA6gSdLxiQhz8CglYkrkYAg7cEiCShyKuC9otm4SjYhGYVU0BDAvFdVFPAemLkoJOKnl9L1mVKscHw9HvRvXc4ciNtzzTnmjDy59viyiZfr/n4cWOOoxycfMw9NoFjgUNTB2Q6uZ4Q+c00Gr4So8VTfhMbnyKEp7zM2Tvb36MlszkpP2S4AfRHAXOydO9UOAHMkFmhp3VxS+fX79Nlvf0mv0ZaS/TltEhx0QSYPnKylAhF9hm4E8zjF7HkyYYorMDcjRMHkhBXPC2V5SYJjkXYx/DkwtwcmLzRWkhPTzIbvbb9zRD/a43I0jg0zi3uSTmOg7ev472uAOd5z6pIoS5APzPG8Xr98BOba71yAXsBchNg4xy0yC+U5bZBVKMd/R7QFK09KtqWDx2c5/Mml/xGOD2XEAcxF4hYCWxxBrFwRh0NSOfhEBiPc32u0sO+5mZQiDsxZvdGI4LTBfG7X6Bo/Njb2fekB80lQWsB0NwF1g2xMmHkIyH3f25/rv81gEd8i4GMkPoZmPssr7h+hkIfyTWbuBI4ZMA8tPly+JwPS8G7PkpkjEEhpqySVnCV2wswB5qvmkk7OP6UP//W/0hvQaNk8oDpXBgM+3GzYxAJq2p/qq/BkDfAlov7YzNLyb/1zKJj7QL0fZ57ci+Yz58af/m7izWIdrOsgKF0f2zXUBmLNAVxERJ45LyfRT94bAHN+nsHMUbbuErZkK5dEtuMfAOYoN4erIe5LkZACKolLtpVv8jXt05Iags0bUcMC5okC87xcqVRwysSihLRsMNeHpCK4hbydA5jzPOuDiQZA14eiJkDbErfXBXMfi56M1wgwN8enjyBMPtc2dRczjwXrOcY0AluPH3bs/d6VToG1y8zim7SuCWWD+eT9HWAe20aaydkr+PjvZwnmOIMUMO8gY8cNBzAX4aRlu6GXqq/p/X/6f+lVuqTu4h5RCabdsFpiyodYimGxnZJXAwFv5WUB5i7MUp9JKLVEtQDEMnMfC7I/d5lZfETD2S+2NovKqNODvfW9ycz1NVdh5r46XhfMdeLoXs/cCjaCtgrX2wHmuJQldGeYOR9qgpnr4ZOlLKi1Wazokpn5khNSMJhzfk4m6JQC0OE1ZYF5H/HJbJ2jkJRmioC4Tt4Mk00sM8f7uQ45+fOAmSXEzE2y4MKXGGYeA+L22OrL9THzGKYZmlSTMg60ic5NPNcq+KRt5n0wkqJYMW1kXuPTUR/a8dmDOYdiKzBP2gHMy3ZDL7cP6eNf/SMdX96l7vIeZaWIaKWNAHmndFlYxM5gxxrMB28WbVm+GTB3kQF74rHN3pNj08vS7eQURkJunvyWFCmLTKkfF5vCsHGN22FyTgWz7Mkti+E04xA/NmAz13tP7TWjmbmu07XAHI9n4ayEshqLekptmnIyim2xYnYOH/MqQzKKUpg5HFBgZsklq31Rrgk+5To+YQBz+UyST4DJazAXidwQmGvwdiWb8B2AmqA/T8CM2esYX87+nmHmc2Buji0nW3eBeSzbdE2iuc98B6AxoGhPONfK96Rt5r03igfMQ+8xB+a4Fy5dsW0fYpihurgBTJh5w9kCiLIWTBrMvKOy3dJZ+5i++dN/UPLFR5Tu7lOet1RDjwX6XJyQucKZl3IHM+y/GvRU1AuLcknOXP7pzU+OhMzmROrNNzOHxC4Q12XMgblz3EaA+WjyRdrMfYBuYIFTvfMmmDnXV3uzOMws/IyrMHPswjSYQzKRwTyjfVHSFoef5YI2eUl1tqCky6lLc8o5ZF+BeZrRYiFgLgefA/NOVfAZNMw1mPPhOrxVFL3XzJzH04yZxQTpEZBzw8je3GU3d8+XMcw/aWZuj9F+PPSWiaE+bDP3gYnvZQ4BH9tmPtdAsWBlXmeDeWwZuh6hA1ATzK8ClqEMR88ezNFDLYO3gDlsuOLJULR7Oq4f0+bOn+jyo3ep2N+nPN1TvYMkLuL3wHzr3pffHHj9QSIiAznqb5AK5cnTm6+8nrGjSRYzsfTzTXCPsZmP+tXS4rEjgG2/c83MnawJFdJmDEfYP76eA3P5Xu3crsjMe9XFJwrmGDeSlKJNctpDv3yxoA1+s385QvZhLsn5wDzJEbkpWuKr9YlyQ9RgLjbvFLEKAHcd9MOsXsL7+QBU+ZfjAHQOzDV4m4CuPVT4AB4aMQ4J2xCJ0GMNHlouwJ0QhQAz1+N7bhfnusaUMUk+++JT52w6BLDHa5UlIWt4K8SAYSzY92V5ttGxC9ScayIzZ906hjeLr8FddQ+BuSuH5Vz5c23tum+uHXR9AeQIDAFpBpiDxiGqP2srWjcXlNy/Q3d/96+02N+nRVbR/vIRreChsN9TCs8WR9v07abA3CbgfbtYX7hs3vY7H/K3Lq8HRct/2G6ziZSyccCEa+0DbfMA1JzAehFxHYCO+8STSUgVFmLm2orZM2914D6kkbO0WSYCXVotUa4DNPkOQMcqikoHnz2SEso7pZaIYCEIa4GVFwva5iU1KRJI5GyfzgDI7FOeEnRYlqsT9ieXDEIwqIsZRTN13CPMXKJENZiLCBekcCV4ymTmJvs2gVuPBfMz8wDURQbMsRaaX/aCPsIDD5hPyIEReGTe7yULppnFBeaxQOgD3hFzngHz2AVjssqZnioHgrn9TD2VfNmCDjWzTMp3LJXjaw6T0L1xMGdeTtQoMC8Qm42/Ma+opmWzoeXmHt3593+g5e5rWiZbarbntOwy2m+3lJccQcT3jHdMUlOt9/48gblmaeZvDZoazPW7mODuAnMdgTs6L9Ca7gz+Y5t4D859R4bBXBpXgbLty64PHvugIOmHQ8Acxeuwfw3mLj9zG8zZ11wpKmY4SEwLqjMkbgaYl7SFuFaxoJbZdN6zbI7yLEVAqyhXKjhImDgYN8A25xRxksiCgVqlk2PhLZWFiNtcuy4aeuSmndxnM9d9bx6AhkhCLJjbc4HvC4C5vscL2mp+2XUY+ZnbYB7D5HyrlQvc7QwzLmCeK28WyHkUToHkkMWI4994grhB9abBfFq3JwvmvgW3b/Ou5QwxAHMcZJWsW05UY25SQ3m9oZPugu786r9TcfEFFdUjKrqK8qqjthZxpTGYy+ql203n+pyAuR2RqSp008zcxZZ8k5av9ZhZenC3vFkAZuY2XYO13gloMPdNVm0GMfvJBRpXBXMdlOTzZhl0zMfM/BAwZ9VDBvOc6gw5P0u6KIWVV3lJHTxTIIyFoCEE/gDMFyVx+H62UBrmAtIc7QkwVzZ0sH5m2hwwBGY+HIReF8x5nBreLCEwd/WRPZ+97NwiPPZ4igVzuw5XBnMXSPpeRjfMTYP5pA4WmB8C5My0+h5064rP2cxj2iOc4WgA85jy7AHnnPgOH3svqEOPhbOroyUSWsAEjiTP/GdLabujW8mevvztP1Lz9V+pqO7RGqHYu4YS2HPBOHq1Dl5dLTAfg7uuv1ZNtN8n5Ao29/6uyajBVbeTvR3XMgTDMBgfSIdUFENgzmEyjsjQfjKrTEI2aZmAwhWZ+ZMGc7bK4UQE75GW7Ia4g5mFfcwLqvOCiMP1l5QrM4mA+YLD9tnDRWcXUjZyAXMBbdjh+cxFS94qVq4DhEQSd8gSZGYSQpvOMfMYMJ/Dt+kua8ZzSc0Ru1/ngobs8p0LhelnbjLzm2bl0ljxeucxYDZ5IfMEyREyzYccMzK7MWDO93ts5iFwuU4EaJBVe6LF5u6z24K1yRHQqUAFYA6grVPxNQc7P6UdXXzwG3r40Tu0qu/RotlTXouGSQtZXG6bPqg9AOZy3dDu4xY8FMxDbEozZBPMteQAywmoA0Z8r/3jzc+Q8NoEWnvyaTA3D8z6shBhrN7UnJjmGNaCWS7AH/XjNcHcdk0c3sltM49l5nxwzu5MJZtTqmxJWwXm2zxnpcSkKGmRr1h/BdGeUEbMkKgZYA7GDS8XTtIMk4owcO3NIporA5hrEO9B2mFmMcHddQA62km5Dj2sQeUjTDabds27vl9nwHzCtk2J5JDrow3mIRCfq6T53i7QfBLeLKP6PGObeQyYz+8W4pNT+JinzepiwZyPrgBiacJgDknSskZ2oJbDtBslaXrUbii7+wF98Yd/odX+G8qrS1q2GTV1TR2yizOYj81Fg5nFZuZPH8zt9jAnOxQeNdCy7EANQTCJVsXniHA1gdY+AK2VUJgN5rrMWJv5swJzVzg/h/47tFlcNvMOuT/BnmnBXisVBLayBR+AbsHMcVBZLmiZr6hkD5WiB3P4kDN4p+JTroFawFzMLuxrzuc5Yn5xgTmTRhXOPwfk+joT4HWSDh8p8PVLcCelLvCBuR6TNtmb28W5mPnIm+XTz+/M+4ZZlXIBhw888PCrhvPbZXpXx2dsMw+Bee+C5xktvuQUvnaee94cg3AtugLmMJWktIetskuprBv+DGDOppaUaFGf09nF5/TFu/9C6aM7VNYbKmsED4Gec6ZnJ5ijPprXmsFdqMvTYubmBHBNBoC5/mEPFCsoKGRmiQVzm8UNfaXUD0NJLp4AM5cFRw5ozQNQn9CWC8xbTuYJm/mC6rSkfbGkXbZQNvOMWhx0FgtaFAaYs265mFjYBq7AfGQzV66JvfaKOgg1wZwNgr0E7qBpbrNxDeIuMPcn/5BR4Rozrnnmm3v9544DUJ4fBvr6dm922SNyaHqzxIC5i1m6WLgbMAISuVdYLMYvE38A6noP1wGoeV3Iz/xFBHM9SDUzh051BX9eHIDiUJNatqGzqQXp4Opzur37mu699yvaff4eHXVbyioksgCYQ2FJm1kGFq7b0DBSDG6eTxHMtZnNdE00J3XvQqjMcZMYJlvyVm+BAfqsKqjeuRdsU5K0ysUsdAA6ZMFV5g7LH70fizcF5uqMd/DaGcAcjFx0y1XuTx1MpNPG9VK4kuGK1wGW5oFtu1Rgvu69WXYwkayPKC8KBnMsnJxBCCH6ShGxgEuiwcx1pKe2mZvJJeC2iKAjSC9mMAtynNK8zVzPT5Oxm+D+rMEcy+Ac4Qju2K4L5iOw6zXCxwR/qMRUFc8FqnPsXq2RaqXkKwdNci3oa61wNsi6co1KIYOt11cv7nzL/7NnziHVP0/kYj/IDEHimEUzlpl7NgL9x7JrUu9FCdUM5i0VjQB0w2CesY8w7c/pdvOYtnfepQfv/YpOuwtK9ztKmpqlchnQ9Xv2bEOrfA81kSNWAY8+R6lF0acagjNvwsFI4x+7DU0wN4FbT24IgMmPerLvfMXSk+Ywfe0OyDucgcmN6sCfj9UY3f0sujbDvNHjXLs2Kpao08Cpekr1p8qNepGpm5alYZEdCMy3qiGolrE0MezVos3DNVQqicp/HM9RzmJC3nF6AhAH4Ct5XN1ZSU4N9FfKFe3zFW3hnlgsqIGM7XJNSZ5TWSwY1DnxBP8HiduMQVk8VLQLophXROo2ZeDnp8NPPQOIiy96rsCcdc1ZGWA4BDWZOfTPdfdydW3t/L7fhnHUa8/jI4d+vQFEwRywg/aQO3HFnJ+5jzCbAM9HFnoEh5h5CGBCB5yh+82p6K78gNJz2xt7OzwBcweoSnluL5bp/dNkHXy/Rxq3B/sAmMM+PXft3ALD090TWTgDgaOvkkZlkGG7J7xXKv6No886zalKFpS0FZ21F9R9/RHd/d0/chq5Yn9OSYNUc9C7Ru5QaLUol0SjXczlEoMOyQlwnQ/Mo+utJqXLXOMaR/hM/2cegLnUBHxtarMk3f68MBrqmK7nu7wWXGN/WBOVAJbtp661WAJgruuwr2u2O4PNYjFD8mWkhZBhl1KK8pTHTc3SEghaBQQpxt77safiwgr2DuYuab3Z/71Nc2qKJbULsPIVbQDsxZKS5YrSYsFgLvrkol3Oh5tKwxxgru3dbCtXqokM3ipYSFwTJYyfk1PAtMIeNJC9lesEpwdA13/rAKHQuPLOIw+Ya7Mh2so1f/uxYnh6ucZPbNCQOddtMO9NmXNgHgXEDiGtOYCJZeXDddPGcpU/B+a43s/g/EJXowFg+R/3dXiOwNwG99AA5gEPhsmAjBZqGbgZzBGaTcjlWNIiS2lZn1P++Av66ve/pPLx51TuH1Jab/rQ/wzo0EpKMGEzYoZQeXX6VJ2cYYjBXDFOn/F8pvKmx8uhYK6L7QEgENQ1RyBsMHdNOP1Zv3hZtnEbCK4G5lKK1HXsvVU1jYAdpGmRDQrmJN6SpQSRLQ7Dd4C5TvSsDwj7bENwY9VaLyg2yammjOpySXW5pl2xol2+oA4CWsuVuB8ycCswByuHNws+U66KPZhzgmbtRy4grfN7ikjXcAAaC+ax3lEhMPfNrTm5CCYPDjA3y7oOmHOnc1IQ+UlcYB4LuDKCPEkd1APcbHs6U/3XaYYyvwLaYdh24w+RnrY5aN6bpK/pFcA8xKpR9k0yc9eAm6uDmFl4GMiEBsOGHC4zawH5ustpWeZUNFtabu/Rw/d/Q5d3/kBr6LQ0lyI9AnDGDofBXBi6PFcDuthY8cOp5rRswKBzNAPd46/syTm3FjBjVrZwn83cDhIyn2YzKR8z15PKB+bcwrZ0rsecEwvm+lm2HjqbTEy2mCSc4alic4t496NN5OA2Y2RmLR5lQkF/4n7NzHuVRfQsM3IEmEl/4pUA0vsOGuYLqsHMixUfgibLIzaxpMWSARoRnYj8ZJt5juQTpfiXI22ckVgC30mEp2LcyiYO3VzzupsC89k+VWDpGhP6s9D9AHPfQsHj0xJ2840579ias5nHArm+zvRWCQH3oWVLg42DOHxMydwuu55zHTDnRvfZ5B3MPAbE9WC4aTC3AX0WzBmzFZtjMNc8WhYZsQmLXbpIOlrWF9R8/RF9+s4/0en2ayq7C57QGJCsa862YXjDSLmw25rsnBcvZcOEEwTXdSb/pwvhDwFzc8IxS1L/mTbVOTAfANO/O+zbNwDWVwVzrUfe18VSPRTcxv8bh/v3DD1VyUHUYgq3ZOjRQxcFUZa7y92QiAI80swNqrxd5O1V5iEsDkYYP2zaO+zgFJjvizVV5ZLS1QllKzBzBeb5gpm46LAoc4uyjZsgzaYYTj4x6JXL43XSCckjqnOgwtWRF0uPqSXEEnxgHNrp22Dum3eamfsA3ZZUdoF2DMBzG9jMPATIdqVDNvOYVc1u8PGLu23K9gte12bu6nSzHrFgfgiQ8xi9ps3c7g/X374Bze+kni/MHBNVMedOJZ/AgVdV83YZof2r/UP66D/+G60f/o2W7fnItML8HuV1sLjLMRKs7+aBkg6SgdmBj/wOAHPXljlkpZlj5twu1o7LNxaDLN1hWx2Nn8D3Q/lqkevZ9TiC1M4UNDzDjjRVNm8F8sWipPPzc1os17Tf72mxXlFV1VRvcYgth58oS2e56yNH1UEo7wCU7EOt7Oa8D8ty2icZ28jr5RHtF2uqizWlq2PK2MyyFA2WXNLADUFBor0CJj4Cc2UzB3jjczB/MRMpe7iylesFmQ9APfbymLkQAnMXaPuA2/W8FnEY6sf1rBgzi4/ATrD4s88GP3Mza7j3JYzM4lzYKJTbHojD1HCBXMxnyF491xj9DsHwJnBNyDmbeQjIebD4yreY+fMA5jGDuH+nHszFbt6w2EpHWSdp4QpCIuaWWijfNXs6pj199ed/o+aT39JR9ZC1cWAv5wMheEyA0WMhUF5CjY58U42sGRUClJzeBZ6Vx2f7hITx7O5DfY9rTPtmz85H+UunDw+BuDn+5hhUfK7HeDDHlfoATsbn4Deu14K6JTaz5GVJu+2Olus1286zsqT9viIoGHO2d+WZ0zPz/uBVfBAB+HgEHFchwiYHoQDzkvZZQd1iRe3qmKrFmqpi1ZtZcgbxgtgFUZlP4LkCnXIAuQZzuBhqoNf+5hgrfUJmC8w1gIcOQG2btt3D+ntXP/oWdvNz32Kgr3GBuTk/Y8DcvN5+no7s5fbQYO6bECGmboP5Vcvxr4DxYD73bBPMx9fFuU7GgPmhQI53vglm7gLvmLrw9NRBVzxZM3ZRxPTOu4oBvYRRNUlpg+QCTUtrqqj66n168O4vab37htJ6zwDeM3Jm5mD1sgJOwVx5HlhJATwYzh/PHWINevSOk0x1L9rC/M/ckntdz1SFnkcwN/u7V23smf/gyojrqkYJgSUZnZ2d0cPHjxjMG0ro1q1b9OD+I2kbD5gTpG3Z93wM5qLnk1ELRg4xreWauvUx1YsjNrlQuaZssVaJmXMqkU1IgblWRYSpR4O5lr6W7nUqAAAgAElEQVQdpBbEZq7D9tmnnCNBhwTMeD/TzGKbWvD90wJzF+Dy8w1m7rom1mbuG4e6/3mefPrpJ6NZcDAYRzLT0KLgAnOZgP6gI7NM1wGo2XhDcNAYNmIjMF0ubMKFIg9QPeJXJpjHMIE50HOBum+R5M5XEaB8H1g5WBeyqMNG3u0Z0PEfIvwe75Huq6Rl0lK5uUtf/Pq/Uvn4M0p3l5S1eyrB0pBCrq0JqRs7hMXjcFzkpkcaiTwpFZjzgoZAEPWjDypNu3YMmPvaxd6i4m+zvJB5LhbM7UXBfq7NzP270vFOA2utXoikz6RB9U6jlxbR5wF9cJG0CJg5t2+S0Xq9pvPLC+Wi2NHR+oguLi+5b9jPnMvQz9N+9zkze56FGUSRReaBxwv8ybOC2nJJ3eqYaHVM9XLNfyfwZmHfcjDznIoMh6DwK1dRn9BogX0cgwWp95iFm+H6Sscc5hZ2JNeuh+MgIW2247YJmOycbe4LCrMGVD8Oev8sPWDHDhoTpu7QdDKv8Xk5xY47L5jHAvkINCIEqPwD1wZW10GTG8ztMkPeLHY4+QBycdooTxvMY5i1C8Dm7pu0mQZz+BdTxvbyJinYpAQwBzMHUMM2etkiu3pBi6SjdfOY7v/xn+nikz+wy2LR7ChnRGgoqSsq8pTqCgdrbTSY27bt0SHlzETVzDwGzF2L3U2B+RBR6T4svSqY1zW8ToZQKu0qqBelyghhxGeQZJB+lnsA5nw/m8/khyM91SIheuTiN84H1v3iwb5OBGZeNwoycoyRlCqUgICyHJrlS2qWR5Quj6lbHVELhg4RrfKIkrykgjVWYDMXEM+hfqgOQNmEAu0VZULRroeakfNCr4KGTJY+VkIctHN8Y2CY647dW+Asw75X72CGxnw6YG6OXXMewytJ/4yYeSyYj667ApiHnjNmNfMHoHajujqOB7mnp59HZn5VIHeBlf3ao92MivsDL0O6L/ElFp2/jM0s8EypiTNjLU5ou69pkSa0pkuiux/S3377SzquH9C621Oz3VEJllXtKE06zhOaIT+m1nEehpxsl3tmLkxZA5YdpTmqr4N5hQ5A596f2Zzlyue7PsSUXEFDo7pbmi+uvtIgPJqsED5Th4HMxhsxHWjg29UVV1kOLIdkGBrMtZkF9me5RJi/sHDZVwKOsCvj8nV7MOUXH3TeLbEOioD5HhHCWCjgW746pWZ5TOnyiAhgXq6IFggUOmK9cjBygHYJP3N4qHDwDzIJiWsikk7A9x1eTgB1fi/1bzaqqExCJpiPd23DIhUzbybXWK6BvjmkHG1VWxuLgse1sC9nhpnz+PN4QU0YvrGznwXzQ9jc5GUNARkXXsaw8jF4j1dPbWaZu0bohn3feMV8EmDOdQoEDZlt4moL28wSMyDnGEjo/imYy2m7BnMJuEcwCQ4xRXOlbhJKF2va7ioqU6Jlt6V1/Zg++s0/UPL1B3Qra2h3cUmrMqduv2MntrbeU54h6hBCXKY/i9omqwM2jc8azHX99IS1bZ72Vvq6YH5T3iy+CND+fYxJa05UvSMZ5pXbzNL3uWGeQjl7ll8AHqr0af00EGa+V8y+b1/l3dJAx15lCQIjt8E86TIF7GIrh6tgl2VsZtljgVdg3p69StXimLLVmtLFEbNygmtiDk8W6JgrMMeBJ+uqqEhONrPAlDJN+6YXKn6spb0yNb9NR8BBeOYAc+dCq84UJt8FFgNX0JC9yJtl2jjnwj0vmN+587H75EiNHrthJn8HbMbB+wPhsNra6lqp9ADHdz7XQX2fb9JzQuKIn1jXxEOB9mmDuTlwJHsjXNOwzc75L3EvFLVLnsZg7C221jyaqUw6yupLWqUtPf7kj/T17/4H3c5rqjdbWuQptXt4HTes25Jw4gpT65ynp2LmwiRNsm2bVniRsfTqv01gbo7f4d/yr2HeCDPGf8xO+YBavoctu+7njz5YVr9VgXuoYBp+2XyQiXtbYdcc7gVGDuZuMPOuFfOFdknsUiSZyAj7gH3bEJJC1MsVtWdv0H55TDk0WMoVy90mHCi0HMwrYOZZwaJYOOjs4M3CYF6wNgvn8jQDhxjAh/B8WaymofryivPLeYhM2juzCZgOFi5n8I/r/tEzPWqJur/tA1Ab2ENgjn7sy3pewNzHvH0HoHYnXQXMZbDGHWDGeLOE1oQQMw+x6lD5LkYxu7hAgaUTMG9IQCLTQA4XQ7A4hGZ3GW13O44Ezbua2uqSw/GPm4f0yf/8fzgyNAXYIFFFtacC8wuMsdsr84nJF9SkZIap7cGy5TcZma63mf28H7TGCvAkmfncRLK/uwozN/tmICtjMMdcHe1aepu4CH0hCEi8EtVOVNm8dbvocP4+CYb2WunBPHOaWQDm+GFXRSzkCD4qUqo7ogpjpCioWZ9QdfYaVQDzxRGlAPJc9FgA1IWWtk0zPvyESYUXkzzlcH7KCipVoucpmI/Nbyagm+1mpt3zjfU5Quma1+b1puufDbRcJ8tleUI6LcuF/f0cmKN8k8y4CO3I3XYOzEOsml9uhplH3e/JRj003PRAyQVaPrD1MfOhYZ4PML8JID8UzDESAcAAhZoPPuGSKHrmsJYC4OtsJVvwuqJlnlBa76jrKqqblF4t9/T4d/+NHv71XVpkCVXbSyrgdw7TUwMuD69kGSXDzxjMJduP4ogqM7tpP3eBuZ7Y+P2kwNw3dl0TytwZCkGYjll9AOq6fwwSUzA3beZNPSx88C6BvgqDrUqm0bbiT6+9t2AbHzNzxepbDjQn4h3Z1GZugjkHEmU5tTjYRn7YNKFiuaT2+BbtTl/jYKEMphZolOdrAXJlI4fNXNwNJSkzGD3AHIejWCAA5ilEHjzMfOjrsQFh2KENI8A3h+bYuUQrywh1gqWVq9a1iOux7ex7T+5PXc5TAfO5BhgxCg+Yx97vE6oZ7nd7B9ir8CFgPu6QeDB3DpYbsJnfFJAfCuase6f8YBu1fYcroph+4NkiqonQ9VhBHAnAX22oKHLatQmd0JaOv/kzvfev/x8d5Qntzh/RIusohemqqSlPW0r49FT3oVa3w1KBfTSAX9T8GJgVmLOGiALFmjXT3T8MUr3fhvey0ReTtnZEgM6NXR8Y+1wT+0mrwULpoPvPeMZgbobzy7oobYN3Z9YIKVh2JGqphR0cJhmgr06HZ5gn1DEFPxqgzyMf8QNKZ6XXM2dzC2fq5sWCdVuw6LJrIqI9MyrWR0SnL9Pu5BU+AM1K+JTDvCIqiWUmEZ4azFnpUIE5ygGzT5KcCs5wZQhoGaCuO06AexoPIt+Pl/NYQO/7hXWFpHTnQm3Yyu35ZS7i4wXZOK971mA+ahDDfuFiHGPWZQ/E6d8+xuNqKBm8RicamtL21HXXTWuPqNXXKYPrGyTjuvtcE11p8Xyw4hposZmYRgtoQFbXvNZX755NqMVYuJwocIjvK+yosH6DOXd8kAUfcmor9jBouoQW7Y7Oqnv06e//jS4+fY8W3ZbKvKFmt6WsAag3tOizGYklAEEf7NOMQc5grgP/lTwu20/xfOFLzUy4vb7MTprtan/D9DkGd/vgfBLhrBYixwGmPWZHfzvGKve/BeZBm6uRQ1Tmgw4K4rhNBkTuK7arD7/R2LwgKi0cUcYUcwz6mt0QWQpX2eBxaA0vFRbdgrcLbOZQWqypKAviA9M8oy1igssVLV55nbrjl6hen7EHC4AcGYVYd4VzfSJhc065lrLNBbBxkAqvGAQMwVZecP3HWYJM10MeCVbnjedRHJj75g92oTLapW1Gv9VNPmzREfO+79WAl/IttUybmfu+d31uPi9oZhmDeaRroOPFZwf76JBnDJyj53sSNvvA3AZM8cgYl+/72wUC5gru+t4s3/W9bxANn/uDonzlHcLkg2DuWxiYUbggcGDZYPGLZkv11x/Tp7/5H7TqHlPe7Sht9kS7mvK2oyUs72CJfMiKg+qMQaNKG1ZpLIyEyTJxNXsfRzL62qL3hpk9xvebY+bIhTl+bT9y7wT3HOjrsuzJmWq9cM9kN2vO4Gxdxy6HRoQrWDlAvQ/+US6JfJCpGaikWWeWT40G85odDjlcn23l6KeM2rqmskQgWUdbRJQWR1QtT2j5xo+pWZ9SBw8WyNmyzK34lHOWIAZ20SfnHVSffELEtrRvOVQTdb+bh5z632GmPe/NYnoLuea9JlM+MLXv8Y0XF6t3zf1J/0W6Jpr3RYG5s+GsbYILoOcAK/TyrgY+FMy9K6Oc1Y9Wxlggt+vtZeaBA1TT+8I9MK8H5q7BavbH1cE8gI7ctjXl9Y6WzWP64vf/QtsvPqJle0FHWUPN5SUfqeacX0wQq2cynMlIyocvulnHvr046A+eF4ElUs3l0Hv6XVPdD5hMuj4ycuzyas+HucXBBcaxYO6bzKxPrnRx8BvHD/gtGisMk4rMj71WdJ5PsY0D6AHmLYM5m1XAzOF5hG8Vm97AXr48peTsFUpfep3a9Rl10GFRiSY4KTOzcsXMVWJm7lPkmIWXCislsqq9spPLQasN5PqzMHGRnvW1u+3yas9/l+qrC5hDi/ccBpn1uyqY+8jAiJl/8snf5qeLx+bjmmKxLMf1cr4V0IzcdHVsaPJkapaH6hYC+ecZzOfqHgI5L1RG3IgDzrTZ0Une0OPP3qc77/yKTvb3ad1uqKg3vJA2nMkGp/7idgHQ4KLVqGOGZlTCdj107w6MG54QmJttirETCgryMTMX4zPH4nXBXNt62e6LHZCSyMWhtaCcsHCdgEK7IIrJBSY0RH7iMphfVBCRyv2J5RpMG6a2Js0kWXOxppO3fkJbaK8cn1EL7xXorigQh72c/w2bObRXFDNHqjoBcyWeZagf2mCu/zbHph/U48wsvvmPADdXH7nmlAuwQyDvW+z1fYcGDdl1PQjMfUJafWUcqnW+hp9b8XyNMgfmc+CuvwOYxwB5iAG8CGDuYigRmOzG86gbMc0rWqYNNZtH9Pnv/53yLz6i1eYbWqdbSrqKdirxRcobECgqIuyko6wZDvI4KYZlXhkq5bN2qyuuCeahRbwfFwGbeWhSm2M/BsyHvhwzT9xrltXv6/TnCsx70Nbp35StXYO8vE7C4f4M9nygKsAv2vQS4g91Q/RhnS9pvzim5uiUzt78CW2RZGJ1It4rHJ4v2iuI8GQzC0wuAHPO0SlyAhrM+bc+o9HJJxwmthjC6HJNDOGP2ecA8znm7MOO2MV7rmzugYCZxb5/buFJXMx89AKecP3YBnOtrvbAn5sIet09FJD19S6btu95XpZq+JPa1yAZw+x9pq6G02ZwfTPLHIOJwmTXC0TdiEPMml0Ru6ai+suP6eL3v6Ll489o2T6kNNkPYA77LLsgwvWxoaJRYdjMCMciSWN2/nTA3AfqPWnxmFli2ZoLzPFZ1itl+Q7JBjB3TWQ7B2WiyhuDNswm0o7D5/J31Z9nIJOQPAtgjnnDQWRZQecI4j15hS7zFS3feJvSk1scuk/ZgnJm5rmkgoNZJdE2c/kb4M47M5Xrs7edKzDnRBQRIln2EB3I5Hw4f2iuP2mbechP/FAw1+DuWkxGYO4E6GvazF2TxHyO62XN1eimwTxmUTCf3zNGjzHqeQNzs+4yMWfXGv+XUTfiYBOBP5K95mh/QRd//Heq7vyRyv1XlHUb5fIFu3kqnkm4vm2oaMVWLgejzw+Y2+P1JsHcBcZzYC59OYT3uxYEDeZam4Xb2dA175NNqDD+Vuu767yfbU34rMFhJ7sJioghtOxBz5u0pAvYz89ep/roJTr6wY9plxe0OD2hNoGs7YKytGBmLnrlokueF6JfDl9yPv3QeuQq2nPIFDSA8Rwp8Q/UeTNLaL4/aZv5TYC5D8DNXRrPdZOZXxfMfWzdBphDwdxV7txn5nc2Mw917gQM9fb/BQLz0WL0BMEc5hF+ljrIXFSXtLj/Kf3tP/47HVVfU7q9TwWbVgDXOFCTw1DYz+HpAgYo23v5cZtani4zdwEKxozPm2VuV2n2gznxTFC+CTCX8jSoKdVEzcRV/w82cyVxq7yr6wYHnwkHjbHIGvvus/Mi9+s+KVh75aK8Radv/5zo9DYrI+ZLhONDb6VgMOfDT2biMM0gJZ0S0upzeUo/pkqLxQ7P92HHHKZIX817s4Tm+xyY+3Arts9x/1MF848//utouk8aL0IV0X5p3wrr2hoEt0FWRN3cwmCzKulqtzfLXJ1d9fcR1dBicag3i5+BXO2bKILtKtpzcDx6Hz5EE28J6Lksux2tm3P65oN36O4f/41OuwtaNxtmeRWHpWfU1A3kOeiozGi3uWCfY3NC2gegmsH53l4vKKH3jI0U9ZEEXb7NhmyQdo1xc1za4913ADqwsYGZuzwz6l6NUV83gDme1SdmNpg5fMxFIBwBRi1BRrdLV0qfBWAseok7BHwtT2iTr4huvc2sfL86pvzoWAB7UbLUA+ziORIxK1EtyRoE98OU3RXFZq4WbAW+roU7DNxTr5VQ0FAsmPv6LQTcZvDXHL6Z343q5HFJjS7L1GaJBfNY1m1PukMA3PkMy888BOZ2GVd1TbQXhquCeRiC54OWwvfPXxECOe/dDjB3eZpo9zVYRrNmS3leUXrxNf3tV/9I2f07dFo9ogWyEyExdJoTwtGTpKFlSbTbnrNNVUwDarJbESLfFTA3x/V44o93Jvb4xgHmAPzC0PkaZZ4xwVxkz4ZcoWyOaRviBSGDVkrJWi+sxpImLK7WLI6pXt+i9Zv/iZKz1zlZM3J7QrO+KEsuD30obFwChgDi2kYO84v5ow8+ff19OKAfZmax8cO2mc/hiwvY49MBDgetrnJsnIwFc3MxSWLA/KpA7hugLubrW0HtpBKhlfYmwdws67sK5rNLBfJ4pggsaeh0UdDm8iHRMqUF7am68z59+c6/0fr8MzpJGkoyhIaDCWLvWVGS7inLWqoh9sH+zD11G4Bd0ssE1jOZJHb/2Cz2aTHzMbCOq+5i9ZqZu+aK3D0+AGW2bRCcPnV2r8uug4i03ohWx0Fs7+CiqEP7cXANE1iLg8q0YBdG2OEbFtZa0LZY0fqNH9Py1R9Re3SLswslZUmLQjRX4GMuWYLk4BPjgT+H4d2wlQ8SJ6o+qlvFk334iQFzfbVc6+5ZH6P2gbm//ce7gcnOSpuxAgzbHhex4D0H/FymrL4yB0JgHkqLFmr8kPaK6/4xiA5WoNC1ru/Z9md5kYTq7Pr+ezAfAxODJQ7L0oyq7Z7OViXtqg3tioQ1XF5qdvTVu/9BFx/+hk66DR0tcqq2W6r3AI+G2nZDi2VOVQX3xvGEPsibRaGE7h9796D78kmCeWiimuBjT07YzO3PxuNvCuZ6UVCKNsqdcJzuTasU6MhPhPVLCL+SulVNjoNrZAOqGqK6IVY8bPOCdpTTvlhR8fLrdPzmT6hbnVHL6ohrSnAAmhfUtA3lyyWfeyAXJ9vNtashg7mJ0sPfHOhmgPmh83MM/vOLfQjUXTZzG/Dtv0f4dKBroW+suBYT1+I/qcvTAnNfZWJXQV5trBVvvCrLX3Pg7PI2ucpO47sO5lMTi2IDgOb9nsPy8zKnbUpUbzf06iqn5us79Nn/+p/U3rtDLy0TKtuaqs0ltW1FVQ2TjArdH7iFMAxzfupZP4YG4w5Z7O0Fwb5cqwh6iuk/9hGGOZu5PZ5t1hUCc99ExuemldEGJo7URCyWjg9i7Rf5Q4O5dkkc/M41mKukEyyImFNd1VTD9aVcUQXf8vyImqMzOvvRz6i8/TrtuoJouaLV6pjNKksG845S2Mt6gTQ5AJWFXvWtrpu5YBv9a/abC9TDZ07uCFAXTriwgj3rgzkVhlFj921Ij9zV92YZQebtkHAY3XNTYO4DxZgKRoPygTZze7LaYH4VVi6LihsGQgegIfDwq8GF74y54ro2cx+Iq2WU1RHhnrzbVrQ+OmZhJ+T/XGVEy+aSHn/yJ/ryT7+hxfYbul0iscWWdrsN7atKEvh2Ld8/6TeF6FY+78l1mbbOBLx2fC6udoE3CeY2eLjITcjPHDlAefwZK5z+N77B91cDcxxxcnp7Mdt0DfuLV0lBj9uM2tPX6OjNn9Di1bcoOT6jCv7jixUtiwUvnQv2ZMmoLSQhs5m/kyusbPY6Wbe5Jo/exeq30PycAvKTtZmHcApgbgP8HP7ZYyDk7RJi5zdiZollt3Mv6mIkduMdajO/DpjPM/zvwVy3wDAZW6J6R2mZ0+UWgkwrljRl9bmmomVWU1E9prvv/ZrOP3qHjuvHdJRVVG03VNcZFUVBXbMdpd6bmEkC58M+MPfZzENg8TyBOdrbBHO7bmga1jNnmVbJBMUkUykiCkNXTJ0FuSTRBMphpo5Li5z2OyQU6ahYrmjTpnSRLKl882d09pO/p/3ylqgiLpfsO57jIBvStSnC9aFxDlcmsHGVQUovOsqGr10QfRssm2yE+sechXLtk7eZ25hk1jEU9GMDuwsPD10MRguaofp5JZt5LJDrh/q2Mc8TmIcG0ffMXIb0GGxbSpOKkiynLfKEUkYltvmNCGktFyml9QUVF3fpy3d+SdvP36ezsqJ0v6OmSilHhvdupwLHRbBl5L1iBMyM8wIO+3QXmLu25s8jM4ctBBmbpmAxKFZCAVH79TEIK51yBmp4hPeSuKoUc1uuvhdffoC52Kp72zlH2We0q/aUI/l2saB9tqTk1mt09MO/p+K1t2lfntKWUjo+Xgv7bjpawW4OvXPOCyp4it7XwG3O+35R9Zi2XfMqNBfHgO63mcfgTsjPfLp4yCe67OcKzP/2t4+i/cynWxy3vTqmEXVZvU1cPhgGtvW369kx9QlFaA5CTmONhp6F6ip50DxxmIHGHH5+/2/vPNz83/9pFxDznjOzjCWurGcEnEhkkgJ8BXgQcAKql4vkHrUZDsVSouqSTrOKgfzO7/6Zisu7dNztKav2bPCFaF/DSYlbyrOOg01QZ2acfdOBfbKklAAbuzKK7VeE1Iw25n863swjvyhCS8a7mwl6Vbk8nvU1xr9FBZJTfCgRMfV7xgY7vJLywukP0Hg0S13g/23olrOqoUoHp5m1ZqWioqIPURHcNNiAtWdKnSA5swRtAdiRNxLAniFzUL2jrCypTnLa5Stqj27T7R/9gvJX3+ZgoWR5xEmcF0skm0gpp5wWJQsbC4pj/PFY0Tby8YFuD+a+IRxwTvAdaA/FDczcjTt9xykQtsDYGDv2IoK/+bDWK0881VaxMcl3r/48xsxilmmXN3JN1GDuXQ2tTDquF/atXnNg269sngPOGKD2NZxZnzkwl87S4cTu4KIeDD0ZhcwDEPd4nbcTXNmmrR52VTCft4XPLynmvcAiTCeWNGVND5nYrPPBaelqKmlPR92G7n30Ln3z3q/puHlM2cU9KpKWGkQQgczXewXoSCOG/2V8EoocrZJHnlcJta2GNIAkHOYUdSPNegUqag6bk9H1VhPtnkC29WmQyOC3PZlo1uG8C2wmzE4lwO7D8LXrW6sP+gRcxJyiEiTzNVDMUpoqAHSWSUDOzYxlbasmYZdDhNdzxh/ci7ZD3ta8pC3SAx7fpuVrP6aTt39O3folZuQFEjWnKRUcFITMQQWbWVAuR395MwBJa4fGWQhPrg/mbu2jHn+MQfGswXwWtB0JLrjqppnlr3/9MEAd/RGUMYDrY+kmmLsWklAnx94TEtrqE916BLO+jWAemmBzUD6dXDp1G0wGmqQJU+fozLahMm1o2W5p1ZzTV3/+Nd3/6F06qi8oby6orja0Wi1ot6sZYFK40LUtlRweDotNpZiRhP/rpUOPPfGAM3Z01mgOLZbeA2wHqJvjXYf3m2ndrgLmfSJmrveQYFxM3/K+sjOQxWvQasGChnsA2OoQztg9iOytJGKukby502AOWVoknkhoj8QT6yVdwPf/6GVavPIWnf3wF9Qe36Z2cUy7LqXFaskLdKF0yHHoiZD8Fmr1HNmpd0zuURMaaz4S2eODFWcwvT7EzK8H5i6iatbBXoyvw8xdYB4C+Cgw7yscyHHpA+s51jzqkEAmoVjQ9u0O5jINyT16MHgYtJ7UnnYIpyx7vph5aHLNc3I30wKwwdgAXAWnBqbIARuCikD+tnScE5X1Yyou79Gnf/w1nX/xMR3RJdHmLh0tCrrcNFQUR5TlC7rcXHBAEcwuHOfAOi4SO4jfDHoMYBD5mvdmOATMx+PSXCCm/74pMJ/OH9tVTgXZTJi5toOJ6Qltzbrkqv1lw4uOSQh5VBmEi5yqRkV8Qp+cIzyPqCrXdPTaW7R+9Yd09PqPaZMuqC3W1GU5LRYLxuw8yThfq0R2Ylbl0v68sb16FLPXIjAzEMf3fHfA3An2c8x80rgeEIsFcd0nLtYi24R5CdhDGbp9fdhm7gbzYeeg3uA7BOY+316vrzmbV9giCwVsleNTNKxho+3amhZpR3l1Qbfymvb3Pqc//OpfqNx9Qyf1V7ROW7q4aCgv1pQVK7q8vKQkg7RuTVkmyYkZzBFxqpS2wQhZwKs3k0k/Tfvfjwq4VicvsSeKuQjM7S6RjNge26Hd6LieeI9+lvQp4IazHJVtST1nxMyVAjns61A8bJFsAtGc2scbEgvIDFdVbBFJ4LnStsRBt/ATL9d0vytp9foP6dYPfkzL228wI29gO8+XnJh5URTsw48dE+cHwuLZcaZYWSxYqP7qYG7jQ4hM2N+LWuS074c+eHLMHM/QZC7U574xEgqq9OFn/zwXmHtXyO9t5tKe3wIwj2HlLhtlyNcc04mTj7FTOFADCZsRIp5yVOF6vaKLR/fpbJnTmvbUbR7Rw88/obt/+S2tH31EK9pRXSec9YaY8UEbpKa23VMJ6RZYf4Hb/cEmwB2s/Wpgbo715wHMXYxrACnNzNVv5eEj38MqjjMF7F8K/q/tchHXUgssDCKpWvgqZH7KCuryguo0o11xRPvTN+jsR39HJy+/QdnRGVhExwgAACAASURBVG3ajBYnt6jBwpAktICsLYM5lmnZe2HR0AexxHoE1wfzq4L60wJzFxl97sD8o48++N5mzozOnWQiZDN/UcwsMUDOa1ZQC8XiRiyIp+3lIhULGsgwA1MLU8KU2XnRNbQAp6s2tM6IvvnL7+jig18RXXzFNvK2qajb11QWOXu4tG3NUaLoG4lX1OwfCwfsNy0/SwwNNjsbD2sf03alFRzZRHvNEzf7uy4zFy8dCUrDc4dn60xM2mauNVdMdcSGkgR65EjADNErsHJI2cphNC+u9Z6WS4Tr17TDMxYr2qc5VdBhOXmFTn72X6h85U0qjk6J8iU1SUGL4xOxsTdsTFFgDndysHHY7lEHFUGaiCfSTf/Eml+eFZjr+j1XzDwGzOcads7cYm97XasbM6wI7ZTQNb7vQxGaQ9qpq9nMha3M/Tx7m/khAH3ItfzWfAIpIA4ZXDZa6RRkKQ7dEupUnk/kYU8B6m1FiyShfPOAzj/8LX3+/m9pmdZUJHui7QXhuv12RwWLOBE1ALxEGKBOaZa1Gbvr4YH6WHQ83txgbo+T5w3M5R24Efk3e+OgETi9m+CmmMPxObxWKrGXMzMH4BdyH6d+6yjrWsqKjDZ1TXVeUrs8oYd1R/nxLXrjF/8nLX7wM9oi9Rs0WZKM8uWKswvxISmiG2GiSRDhyZ7kbDNnM04Hzi+sfw7MY0HZNYNi7v2ugLke2xO8Nc0sc2DONzoyDfmgy7cV8W2heDvt8P+dWyBCoG7XLWQzHwbDiwfmPNGv4Wc+twTZEZQ2yAvIAFNkMQOQgwnikExhjvg0A5ZUyHiJCJ+mobxtKes6WlFF6eOv6PP336HHX31Iy+Yx5duHtECW+O2eBaDguljB1S4TyMJ4wQKaNgl18EVXRx72kmpYUsevqV0W+0+Rzn4c42COV1mqXMxZmDTc9Hr/cO0n3v/WiSC0fyFfqSi+/jcOccWAhDMAbDbEjirsl7171MEvGHcB80i1Z4+Spq2pSxsGb+bQ2AVBQ0XZclFuXVVUHq3pfF+zcNZ+cUL16pRe++nf0623fkp0/DLtsHxCNRGmlLxQwlnY8XTU1agfXHi5l7meqAd6AYuJSjnSt6YPgGOA+SqAboK5TR7lb9lxu7BJuMhU6MyFVz5MMsP57efH4KGr3NjP+HmmNosPzPsC2d42tcToz+zDMt9L+8o4JFx/rh4+YPq2gnkPtk8AzO0+dQG5IodsTunBnCc3w1K/8eYD0BRAjwhB2L4VGAN+oNjXVZRc3KXP//JrevTpn+msPaejpKZms+Fxh6zwAugd1V1LRUK0hJtcm/DBnl5M7P43fBycQ6MXzoIwrHGQZV48Gm8edTxotM9NPt8B18C0YCoRcSp+Xw6WkoNkyMk2TUPlYkm77Z7qpqXlcknb3Y5BvigLutxeiAtoAsVCpH1D8JYcGPPZBaV0UdW0eOlVetCkHJ7/9n/+v+j49R9SW64pXZ4KJGu1Qx0fwPLDelnu158+3QvanS3ovAsYWm0OtK8C6KF7DgVzG3CfNZi7FpobA/NJ4znA3LzGZnCh1che9Z4kmPMkDdjzXkRmPgLbGwbzGDNL3+e8+5egKwhmweIiboqSckz9IcFDTKFbnvy8bVcZ4PHZUVpT9/Az+utv/5myh5/Sqj2nrLrkLfy2bigpl1S1KftFgwcXKVHeNGyHV0evBgYLsmhm7mXo/UAUMJ8we4+tvB/7CtyHoDM3+wt5K/B5ANNeBeZqgwjGjx0NtFkuNxs6O71Fm+2W2TKiZOFumJcFbbaXbOrKAOT4H0eKyukCDqG7YkmbLqNqcULZrdfo+K2f0unbP6X8+BWqCAuA5OjUamcseAiTCsqQzAuDkJeK9ISNnt1O2bQmv11s1rWKhsDZvid0fSyY+9j58wTmVwJ2FzP3bo94ozz+scHcXkl87NxeFWW+u/15fY0f09nm879tYD7xNnnKYD5aSFSUoYC5HJTpg0rJVqP7VswG+EwgRxgdAGHX1XRc5nTSbGnzxV/pwUfv0IM7f6aXFrA3bGhb7SjJkZ6sYG8XzltT7yltd5RnKWcuGostjc1lIYYOtUDX2DczyDjHogXmNokJkZrhe6TRU6HxeLVGuSrC5ZLdLhO6vNwwI69aAHlGu11Fy9WSlScBrJCdZUdBZP7gemXUEA45c2pXJ7TP1tSsb9EP/u7/oPUbb9OWSspPbkv57MOvD75V+DqbHwTEWceFFW21f78O0dLmNSwg46XwJtl5uKyQauKAXy5ceh7AfA7EgyzdBPMPP3x/1pvFTk4Rblx/Zg4fmNtlzi0GITC3ywqZWa4bNPS0D0CfJJiHWPnkez7oFH0STgSsI0BZs2U4b1FGaWagmskxNCQIXGkozxJaNzUddXuqvvobffnh7+jy3t8oay4oo0q0XioZpmWS8S6ga2FqgM1w8GWRvtfDWX77wVzbrt1mRFc6MNekkx2H/PgA3fc9Pgdz1xnteZ1iMJeDY7DlsiypXKzo/OKc9caR0Qc281sv3aLz8wsGeA7ExKKkdqFtAtfDkvbpktr1S9Qd3abXfv6fafXyG9QtjihBoBAllBclt58waylH9MX14ivy6AzmzN7VExQVly4etMsnrM/h9+/CANd9dpuZ14zn+DyY4118eMI792dsMw+Nnbm6873mAagPzPtCAn7mdiMHH27cwNvbgCdLeJs1Xou+zWDuAtubOAA9FMRtmzq6lD/joB75YTBX4CJBmtr8AUBXOiNwWcwTqnbQP89oRS2V+wtKt/fpo3f/laqHXxDtH1LZ1ZThsA9ZipqWigyh5C3tdzsOM3dPdGHofjBXDN7hTcX3GWaWOZDWYB4CchfY4zPYxDWYYyo0yDzEdmtJv4Zant56iU5Pb9G+2tNXX92l26++QuePH9P9R4/Ys4QPIhMAk1y/T1Kq8mOql2eUnb5Br//iv9Dq5TdpC7t6uWJhLTZRMdvOBcxhCmPTiQrPhy85L9Y6z4Ri5ty5co200eFgPgfUNrDPET25Ngzm9gIysixE6OfM3m/omfuui8FE307O9/7953NgPgFPA8wPYeUhdq2/vw6YhztaGMv8z5MN5xdQ8/+Ews31nT7ADYF5KANPoHGcfuejusDzgs/KFECz+5qC9ESlE+YoQfUDtT4JMRK7LoAaB31VRSerJXW7S1pCFvfyHn32J4T9f0hl9YiO8ooK+EpvNpRnJWXFgjbbPWXoX0M5cRgTyn9bPXbIq6MrMg/mDF3sJjI1A47GnWFicE1IF3CZ9wPM5QAU3iNaphb6KUiSnNOj80v6wVtvcnafzW5L9+7do5dffZUePHjAB8IwPXHqN6hU5jlhA7NLC0qOX6H89lt08vYvOIdnt0CCCU6iyB4oJfKvVjUlhSgg6vft56PyIxelRQ2aAuLSltJ+1wFzG/xcYzE8x+PA3LeY9v2sh+eM4qWrL6/rzWK+s4sQzL2/PT4Tm5k/DTAfrYwzNvO5zg53sjTTtwHM55jz0wbziWdLnwrIBebapW0AczkwBAPsw3xE/TBHMEpLCYS52oZWXUX7b+7Q5Rcf0L2P/0DZ7hs6LROqt5e8tS+KNe12e+V6ptikDBgVRCTKgYMJQZsTZBnROwU820dS+HPePcpYYvkA5ULYH7FaYC5lyQ34N2BSgjXF9szaY+yXL58zM88kmz1glpP+cBRtyt4pm11FRyfHtN1VVLUwpXAGVaHLWUptIxrnORIsL5ZUQSWxOKbjH/yEXvrx31N26y1qlqdUpwuqE7g2ou1rompDGVxGs1J2AkOeuX75g72c62WCOfrIaL+QAvQcATwUzN1lfbvB3G6jCUk2mfkHH/xlQh1HjWaebdgmEe72qX+2eb99mm9XLsTMXfebqxkPLDWBB/ZnvpLa3nsJ8gAq88zAXYBKvuW61fmZHWAZ0jNnABi98PiwyfbCmD50qHfInMKLXyACdPq9Ln8Ith+le9S65+qysTCWsPga7ndlLhoiScfuh0m1p2VXUbp7SJ9/8Ht68Ol7tGw3tOq2lOwvqUS/tx17uGhPDAS5sF8I64e0VLcNZRzUBPCTPPbitifXsa4gkjKof2tg1yJVPI4R3MRZejqqcfBKmUSltglVrHmCGEmcFIptViJgOQZTuoITdcjvFqYQdCi8T+CfnkC5sJIcmvDvpoITXLNSrXZ5TFLas957SimuyRK62GwZgCFNC+0VJFhuYCPPF5SsX6azt35KL739c8qOblMH18OspAr6LUr9kGWF64oPUxFbyyOsHyZ6IdIjSY8wtB588rW5TC1wHru4i8XOzy/3FHIB+IgMGoPNDfbDwjpXJxcrdi029jNCOUC1y6n5bPNZHPlrxx705EHVXZEU/uX5N89dG8xDK+mkQQI29Tk/W65AwGYeBHOHGcX1DrHmDHtIhdoj5C1jl+dntp7BbKH19P7AOqIPqyLD9A8H8+H5rnv1Z7r9Jwe4ajKKRJQKDFIRpYheTNqK8vqSvv74L/Tosw+o2H5Di/oRLetLKEjRvhUGC3sxDvPapmG2Cy8VMGAcrkryCM7Lw37ubBdmRsN+knLIp15D83oOmIFFOUmlPPiIIKK1bqne75gZgw1DtlcYvAo+kgBYcdOEnzdydPLzxTNE9gXs99d7BLKlKkfgTslJkvEd7OV4LhYoLoEZvdKJhy1dpX1LEYhVrjmKEzbyl374v9HLP/w7StanROWRaJr3z1SyuGLxVox72EnMj30JavL9zO5uZoZoaH6FAHXMNf0mzQmjter0JMHcfAdzJ6gXf1/dDv38SmA+Zu7jDrY7JxbMfSvwXGfLNnb++T2/sPo5ZhAFYJK/fhHAPATQ5nuGrp37frLQmEmIe2bu3kuImovZnxI+Dj30RdpSe/mQLu9+TI8+/Qu1Dz+jdbelZndJHUdg4hgPQUgt5x5tmUGLbgsSMiivdwYjFuxSYC4eNQKuA5gL/2FvEgZw0VdnTxyAaQtWq8A9QxSmuDayiUgcvFUIvvzWCoaoB2cL6r3w2QBDKRJiw5aNcwPWgMe/E8rznBcLLE6QNsDvPMtFS5yTYMPZfkmXSN22OqXi7A06e/vntHrlh5Qev0zp8oQ28NFXfSC7EbSE5ALV8QFDBicPmYiQ2pgQPA9Qup4QOw/t6/Tf9miKWVR8ZdmgG1pImIzOnKkwWOvE5GY6P9WmVwHzubqPwDymYSfXzByQmquQr2EODee3ywnrlcsQGuye/tU7Brzta553MLfkvoOveFUwnwNys/3d5bO1WGvySX8paVt4rlS7S0rrDQcX7b65Q19+9AeqH3xNWbtlj2pWBqz3lLD/eSVldUjIoG3MhpWXzesCuuziqHRMmDEzQxdgZ8bNSKESILMEibiyIX1a27RUs6lCvEl0bk6eoOp+XgDg/tclnCCCQZR1TnDAWRByIVfnj2lRltTA5IIyKaU6xRlCTuv1mjYXj6naV+w5UhYFFSn87aWsOlvS7liSSrzyw7+jxUuvUbM8o7Y85h0L8rDy4sKeJwLmnMyiP8bE6J13EJgDj0PB2UfYgoPSYcp5EmBus/ObAnMX6+/rHxBys+sQBPMYEPeuvoEIURvQ7crNBQ3FNKYGU+/KrdmhsYLGDJ7Ya74Hc7VYWmYcnznIbXPvWJ0PKy5AR9BctNDLfEm7/SW7Jh4XCXWX92j74CvaPbhLDz77kPLNXVo0O5HEBctlM0VDLezMiK6EHroCZAZreH+wjTilFN9XOwZ1ATm5Vkc48gFlrQ4B+4w/A4tnOzzMOBx4hLydcn7DOwr+P2HmzP5VGlH41rNfuEqADNdKgDSs4sjNifRKUDhEQFCeZbRBoo68oCIvVZq2QkLvs4Kq4ohOf/y/0+mbP6Ps+BZV2ZK64oiqdMEMv2YbPgL6EXmrmLkK1pL3VLsSh1zHHNsO7Zbn5s6hi4NZlute1z4vtGiY37v+7fvehUcxzNwEcxvYtVqmq71D2Gm/Z/L+++9FU1VnI1kru31NjJkl1PhzHeryVnGVd1WbeQjUX2Qwtw9nhBHPH6nO2cV1Wzmv8ZpZtAlD2bQ5BgkACAt6inNDKsuCD+ySekeLpKZV1lK3vaDzzz+gy49/R82jr2jPwlwZuzl2zZ7NLTlnI9r3h3bg6R0nNob5JWW3xqzasCa4uNgJE1dWbmbmddUwmMKhEiH0HRu45eCWvVJYOlx70+DvlMXGoDKIa6p9LVmRWnELFB1waSn8u1ytmKmzQiGrEIL1N7Tfo95E+aKkGhXJS2ryBe1a8UA5vf0anb7xIzp56xcc4Zmujjk8f9sk7G4IXRf4pecpFsjGYOZiLxefFGNhmjnIPBSADwH7axFJHVccYQoKAbgJ1DcJ5jZ23RSYu3YR0WDua/RQhGgIzEOZhuaAnKeedQDqq6cN5v02J/Jg0AfqLyqYm7Y8890OBfMYcJd+cjN4CVbRZw8q6RkzRljBU/a3xhVQ/wMw8afNjvVZyvqCNl/9jc7vfkLn33xF6f6SimZLaX1JGbLOw9aOYCMVG8kcFQePrMetALVGJKkEzMA+joNHZs7IlUxEi3JBu+2G7eTsGdN2tNtv+1RsDIoqcEcvhigH7cIHoPBiQQ7OhpgpSxJmgL1ovUNADNdl7B7YsAoe2gP2cZhaauiqQH88X9G+WBMdvUSr22/Q7Td/RCevvknbBklAFtSkOECFV0tO+6phWz7qm+NxCsxFuEXtFLSDYcA12MVGfZ+F5qqPfYYI0yyZi4wyvQqYx5DMEDO/STAP7SKiwHx2pTWYues6E8yd5QTSxs1t964K5oewgRC4vYhgbr7TZKt2IDO/Npir6FAxAyhrLteBLeEM5mx6UGYHRDo21Y7tzWXaUb27pLzZ0v7+l/To0w9o+/UnlO8f0qrbE8QCcBgKxgubNEBXtLgllyj+iZyYzLTBVxmAVcpoKDx2LS2RAxNjlD1LKurwmxNnQOgroQ66MRy4I66Jg7+IYu/4XLFxOQwVVxcOEgJzx4EquwxC9Cqhdt+wOaUoS2qTnHZ1StukoG79Eq1ef5tO3vwZLW6/Qd3qjN0RxUyJkwOsiGirnKoKybHxPjiLYJVztTsRcxK7xqsD3ljWHXvdoYB+yFx0mjnUA0P1+06CeUzjjq7xHIC6tgGuBj3UZm4PlkMPQGNYxSFMwXx+CPhd5Ur49PAzcd1TLm6+OrnMR6MyQhGoB+5MYrxZDjGzKKVWfj2A5xCpCbBTwTMZMg/BI1oOH9nUIfl0CNIsHP24u6Tq8V2q739B9YPPaXf/M9o/+oLWKUwMsItLRpwUSRXaFiSY7dRgy/Dd5lSjfEIJUIYXiKg75vDlZt0Z+JnvREtFm1ngCgn7NEAdphr2cxfjOPt/wxTDbo2iXaMjBtgmDy8bWGywULH7IYKAoCWeEhWl8g3PqEpKOn3tLTr7wU+oOH2VaH2bvVeqZEm7pqEVfMXxDPaXl/bgujN+N3wQPLRpp2z4TIO4zWOTw/hIVQgvvDt6h50+VJYPzOeeEWLXIbYbWiRiIkDNevOCb7x7yGZu32u3gdmMI2Z+lcY0c2PGArhZIQ3mh3S6eb/vANQGv6flzXIooMeAOU86D+i+yGDO5FAF0Yg+iLBhBTPKNi1+0vqH7fzqPtYOSQpqOrgl1lQSokd31J3fo+39z1jb5fGXf6Vk94CS/Tnl3Z6WsKvjvrqlqm5o39acVSeHrV0FIsELhv3Q+6QR6vSSbe7aXoRLYDcXM5CkadOHuMpnBLZyBnNh/SriY3Cm7TKqsS4hXVuW07ZNCf45yeqIlrdepsXpbVqe3KbTV96g1ekrtG0L2nU5JeWaWlpwwBFMT0NovdoXsOSw8mg3yIKoIEpL8qLB8U1TobHZnXiEfdomXD4iEgJK132TnWTA1v+8g7kpFzEF6nHAkxtfjbmhD0B9DTu3JZelXWs0DOeoB612gXjgUIfzsdLMaXwPAlZUlW+AHfq5bWaZMGvD19RVdiyY+wD92wLmwhUFEIVjygLG4G2DuQw8/hxRkfACSdqasxcVOPBrauqqDVF1SbuHX9Hu8dd0ce9Tah7dpXz/mMpmz8COFHa8hpguADoij+3gYOPaV1vs4GxIAatWsi0s2ghXwj7dtIpI5jGJg8+WbfHQWWHYVUFAPE7SknZtSlVSsAcKLU+oOH2Zjl7+Aa1efo2K4zPKl8fUgbHjABZrDGWU5vCtR8CScolUL4B6me/CFiXt06zaUAtn6TbNniGYu5h2aC5/V8B8DkPH3xlg/pe//HnkzTJpLEsictIBnghQHwhPOssD5iEQH0A6JKQlV9rbmUNB23e9y2buWwDd5oewmcV8tl3GiwzmPJaUDVn3kSSyUAmi1SHkiOnx6aQAOR+cspiX2Lx5AUBWeZQL0OwaytOWuv0l1RffUPvoLtUPPqPqwZfUPP6GaHvOEaIJsvuIIoqYUODRwjZycTnEuWfaC4kJQCMICLWHn7YsOlheRMeEQZvt85ALKCgrCv4Nk86+gsyAePB0sHmvjqlYn9Hi9BVavfQ65ScvU8ph+EfU5QvWZsHOgQ9n2QoEjxooLcLklBFM7OyJw5470m66XYWzG1GfykVSy8lIO8fl4NV9EDsvfdfb8+i65YlPv9shzzZpuOoUC5q+97mOmWWy+HoOo21GHgXmroZ1Mc1Rh0Qyc7sx9LNC4fyhlTospCWd/SxcE3nCWgNtCsbfbTCXlXYsliT+5pIggW2+IxMTkFUAmw0w7Z4Q0Q4gRTlwPUSoO5fJn4O17ylBMgv4o+/Pqb54RPvH96m5fEzVxQMW79pdbKjaX1LScBym+KBjMeBUd7C7i0SAjDeVzocTTYuIuwAqAnVg60dy5YzqJKMdhFlyJEuG0JW4FS6Wazo+e4mW6yNanBxTtlxTvjyjZHlMdbKiOllSC50V+JKzXo2ywbM/e8X/YaFhz5S0VNIAWqJAg7m0qRh5hL2Jv7t2Rxx8+g8B1Ln5OAeqPjLkuueQZ9wUmNuA6do1uD47BMxdoDzaSRmRoSMCY33uBfP33vvTZFkzL9YTydfhyCbjWt1cL+667qZs5q7BMnqPaG/6wzj7TXuzuA5A7RqZ17zozJyxXB0Oml0krFtptVimKth78R8Hw7RIboxSkPuy991gYJU1QNLLgblnKUS8Umb+DQSuqi3R7jEz9/1G/mu3W/aQgRRvW22p3jxmfRhkN6Jmx3owfPiqpHf7CYplAyH2KQ4vF0RZyUqF+fqEssUxlUe3KFsdU7Y4onxxRMv1MRUrBPcgKTXepyQkxds3LEzAXinwP0dgkhxkVqIvkzTstIJDT3itpNmSTU4iJaBUHWWFlITa3Kg6mlV84sW2ryWAp4TjEDANMW0XKIXuOeT5TwrMYxemGDB3gfhAZofWcC0oJo66FxzDzGKDeYgJT0A64M0S2trYfuaHdrQPTCeM+DkB8wG85E0PsZmbbaMB/UUHczaP9Hbxwe+CIYjNGyoRQs8uQTHFR1vGohyYwjQCRUPtNAIzC/uXw8eabdZg7qKlodUVYaJB+jk5YhX3w66qqN5uqNltqKsB3nsimDbqPbXQfWnwGwxZ1A2husj5eWBqUWH6SHMnnikFZcslpfmC0sUR/+4Qjs8p4fAOKjKUTS7iA1/DzRFJPtQhJnvgwKTSH74iShRmoI7VJoHs/akC2LqRrEHCsATU+x++Rr7h9sOzLf2sQ8A0NF+vAuYuIujCEVmybsbMMmfKmHuHQ8Hcfo7LMcNHnA8C84OBnFtzGAk+hm53zug5N3AAGjOgnoWZxa6XG4wPM7PYZbzoYM6xiBxNOeih63dk5UGl+dfvRsygFw68gRgV0siJPzX0ujkAR0ln6RyWEqo5yAlzfiJEeLaVBO1wDjqk+gGTl9pIBKm49sHXXA4/Gxa60vooAHAsBRwohP8pcJea87ZD+ZmrZQmRrerwlFk5s3A5B5BDVfVMLDS4l+VvBaJZZEspHoroY68ko1wiDcYCm73yre+l49lbB371ol0jYA5Xz/FIfVJgfghIRzPj78G877zkz3/+4yxnDQG8GQHqNKMMS2r/0FjQ57lgu0JZCCm6GsOPlhudA1LfKu+6x7LmOi7xy4LKXNasSJp5IEnq84CfuXGD85VcHosjU40jOn9I7qZEp4ySQ66VXhfJgDaLfoRtIpKDw8Gua78kM16lmaLbUw9YnV4N4Co7vE5C6fke+dEeHb1HIeOmHGdKZCj7s8gBppbFVcqHCFDioDddB7l0sDtrhUQ+fzQbWkyPquT+lTj5sgZ5FYUqfuFg6kpGgMeDjCleX5Qqo6gxavV80ZbBzyCUZR1kam/KUVo1mGzUeO3NLErC15xDEd5hjmntHJ8+lmnOWHs+zuHDZHzofva4TIZYrgsLxmRz7OokjzE89yLSxvEdHrt3yGZut8W0bQwzyxMH84BfaqjjQskbbDNFaPE5BMh5QjmHqPlhLJjLdaED5ckBaSioJ6BXHgRfS4DspsDc9a6uz0Jp7Q5tj1D97UXFnEzTdc9kukYSAXPxgzqADX52shTnGJKnidSuOqDsy5l385Xi5B5eyByANtRpusjY1QkDrn8S8MHvzE+47Gn9Q5hgPs5nZom1P9ttNzHPBtIG+uRKQouI/v76YD60xhNh5uaLxER4zgHwHJjjPs1VbhrEdRPdNJjbYDIZPJEMt+9CYzQ4XR9nFgO+/obA3AXUMfU5FMx9i4SNJzGgjmu0K98hgDS61nLNxXexY1HAXNv+xxtkVxmuzyThhfzEgGBMuYfU/3kE85idv++a7yyY84s7bOY2mM+tzqGBE9I7t5m5b1KGnuO770mBue95MQA4BpMxCBzMZC0jWwgE576Pqbt9TQjMYxeJQ9rTvBbBPlcGcq6cZeY7wESB23Hgaf+E2exwx3cdzHvFNKMRDwHzEDaZi73N9vF3iIHbC61dtzlm7ip77t2SP/3pDwf7eYweEvAzD6kihpiCDaaTldOTyuqq4G1PrOuC+cDE45r5UBhR3gAACZ5JREFUULC0HeifJZjHAO9VwHyuXN3PQXOSB7HnoXwW59WXbjNHLENnFUcPEMWU8T2Yz+9oQmAb+r4PwnL4gB8C5mZfmouC7c0SWohuFMwnIGmB+eR75a0SwzZcAHwomMeCeOx1OFCb/5m3mRsciv95HebrvN/hznIIoNu333T9QnWJYeYxYD4smtP+Cr1TDGS7rsEYggthzNh2P0OUHG32Ngfudjnfg/nNgbkLKH1gbrP0OQY++50yc7pYv93X9uIh4884AD2UmbvAfHY1Uclwr8o+TDB3AXDvYhW5vY0FcV3fmwbzOdC5Eth7fC5DINrX47pmFvsATHls+N5zUq/w1kcWQWmcfhj1f3sySMW+/3WAfLg3bO/2g7l8c5UFgSe3UfDcPDxkwThkjjxrm7lpZgnt8s12doHxdwrMnZ1spY2bNEhArzw0cPRc910HMA+VcQjTsSfdkwJzH3DHsMjRNTMO9DGAdm1m7vBmGLGFwIHuITlKnTb5GetVzPtfBcznxtshY1HA5Wpg3oPR92Det8BNgblZzovFzP/87kF+5tMGk9t92w5tMw9tS3yTKkjcOKLNPSGuMlFtkA25Rmqf4DAIu80xV7X19sw32EDzpp0YM4cPnPG5fWQRAtDJ+1qryaFnBocsRuE+mo6YEDhHbgid7DuGkYeeb5pZYsqz3/AqC9P4nrFZKwZQx3WYx4/Q+/uYeex7uZLnmPeamYTmcM7Gt1A79N87zCxzOyz7OWMzy59/f00w97tE4cG2+H3MVtDs7CBWKTAPdvqByK4bKRbMfUx7eOxhYB4uT0qOZbY+ILsOmAtCjSfz8wzmsW3qAkXf8IkFc9/4tD8P/W3Xw2czjyU4sfUynxsLlLH3xICkd/pe0zXzWYD5qP2uCeZmuyR//NPvotwsYjrdCdSGmeVQIOfJF5otBjM/EK+jLg8uJkOqAQFX74Hp4WCuKzjLVsMV7N/TZ6aIYaz94ma/33XB3OqFQ5l5yJvH7uTJYmON/kNJgW94xpYzYtaOYKPZcmZs5tcB81DdrwLmoQXyqjt3FzM/pH7XB3P3zmKOmY/BXHrKfH9fW8wteow9ITCP7VgvUDu8WUJljlabK4K5fkYIqELXhbFyXltleJerg/ksqEOQKehxM9RiDsxigXR03QsG5pMF13OAGrXST9UQos9v+glrPCiWlcdeFwJQ1/cxc/MQsLTbMUQKD3k3hYL9I+ZA0PeuLtwyPwubWeLA3I+PA5jb9Y9eEFQLXBnMY1ZSvmbmADRm4ATB1GLmdpkhoAtdH3y+xcz97Nzvwhiq42hxs4E7EAF6KDONAfQXHczNxdE5BkMEYgTAWmNHTerQKqD9la3rYkEs9rqrMvOYOfk8grkXLAOeQk8bzCdtx9L40wXh0EXvSsx8bjA5Ad5hZokZMP2EC0ysQ10TQ3PNZsFXAXM3kw77o8eA+nUOEF31usoB4rcFzM2xcMiYHN0X7lZFIOetmbEgHXvdVcA8tg2uA+a+3UIMOXTO3ZnEDTE7j6cB5nMLjeQ5GcDc1w52f7qui2bmh6wUo2ufkZklFrRD113XNXEAvvCsjwHzCfM/wBvExfCDErrGTU6vlhfQzHITIN5PLu5WV0i+PbJ8YB4fdDS37XaN4xhwDoHHoeXGPHMOZA9drFgG2HMI+ryDOdfbgAX8HeoPF4vvSdof/vhO8AA0tBLPrzxjP/DYzo5l5qzP/AR/5sEcTTfffIeA+QSoZ96rLzciAtRXDMrwuak7D0vNoB39728xmGOszi6wLGOL/p8PyZ8bntBHn8C+YzcaIlMxZfiA+dA5GcKD2OkYYsU+Fj8qfwbMYxaGUB2uazOfq8MTB/OYjh1dg4Fn2gHtE/ZA0BBrVbsG77CvmB0bIW+X0PtIyjH/T0CGSU324Hooit1O8XH7XtvVz103XdYc4OAa/f4+UHKCtiTPlB8WU5M/zChMKxazr+TkgDUUNBRYDPpFPfaQN6S+MEG9WaidX6r7rgv7Wg/D2Y4WDe/YzBoeClCHgnxovoSAOlS/Q7/vnxfpgnho+SEwHw8Akznz5BidCc6xai+jviYzN/sjMZl5TEdOrpmxicc0rCvtW0w9+kkewNFQWUhAcL2feXYeArdQpunQgWQMmIfKsN/fvN4u32lqMQoIve/ke0s18NC6Xq/vwneHxs8hYOkq67rlH1pm6Hmh70MtFjPnD1mcBk4xPiT0L45X02oR3uJ+huu7niRFnAnaC8aojZ4WmNsT2dnRlk3cuwIZPWiWY4P5oYMphMWh8q4P5rHJKaQBQgeYc8Dqm0iHsO5Q+SG7/bMEc2f7hdDlmt+Hxs/3YD5ugScB5i727ALzmIVtrn43DeYaP2cxUcGHec3cmJurIzPzuRc0t+rO1TCwMs11BMrTYB7TEa55GQLz0Fz2JYTumX9wex/eJs+y1cALhMB1DuCucm/oHv197AISZOoHMHPXu9qEI9TfNisMve8hYO67NmZyxtQ7do5c53mHvq+9i5tj3SbDjWXWtgk2FthjnmVfcx0wd93rw1UXM78RMH/3D/9rtC8Jdebk+xtm5q5OmBvoTxrMQ5MMEqixP05gi7g/BDixwPqkWbkLbG8azO1nmOMx1E4+AIntP991TxM8Q2AZmj8Hz2/HS9ttHmLjc3UO3utJOxm6L2bhiwJbTwYnfS8SfZttfsiCwDfOMHMXUbHLH/WFCeaHDMr+2mvYzPEuJjMODTTXZAphYajMZ21midVWuQoDPxTkXcDrAstD7NpPAsz1OHDtGkOAHhoPhwJ7qLzrfh/NYI2KHzKP7fe9bn0PvT8EyrFCWqFyQt+7ANluexdQXwfMGayVAwD+7QJqezxfGcx9HTP6PGJlmmtIgCkAmZWZDZI7VmqemWLxxNhZyPdgLs3iAkEbLJ0mlmu6Jh4StBQDtC8SmIeA7xBGG8PYQ6z9WXwfBNkIL5ZgGZF68S6wNsu+CTC3ywOYuwBaf3YomP9DPxAMYGwdYerc2baWBf/dDjjcdipHsBHePDbk9NfipDrDc3irMVx0TbmMmDnfX5NRwE89SJ3n708cvo+p6ZccDjHt68on+47yfN54qdMV0v1Au569F4F6uvmMUbmT5BTj8ifqA1b9U+vIwdVeB3UoX+xr1PD5xqHPmswHqwBbonYMurFPM+aXvmVmklznmbMkynIztmsvVQpFuo7vmjzPfoYB5vq9xnASbhuBF8vLxdH0ndZzNtp2rEopN3UGNiaNNrP0HTPFSCCkapuhGmostilAVcpVX+KNdFVs+NGf93U13uv/B38v95VFQOsKAAAAAElFTkSuQmCC"/>
          <p:cNvSpPr>
            <a:spLocks noChangeAspect="1" noChangeArrowheads="1"/>
          </p:cNvSpPr>
          <p:nvPr/>
        </p:nvSpPr>
        <p:spPr bwMode="auto">
          <a:xfrm>
            <a:off x="3907784" y="1960242"/>
            <a:ext cx="2948429" cy="294843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dirty="0"/>
          </a:p>
        </p:txBody>
      </p:sp>
      <p:pic>
        <p:nvPicPr>
          <p:cNvPr id="7" name="Billede 6"/>
          <p:cNvPicPr>
            <a:picLocks noChangeAspect="1"/>
          </p:cNvPicPr>
          <p:nvPr/>
        </p:nvPicPr>
        <p:blipFill>
          <a:blip r:embed="rId3"/>
          <a:stretch>
            <a:fillRect/>
          </a:stretch>
        </p:blipFill>
        <p:spPr>
          <a:xfrm>
            <a:off x="4386729" y="2261319"/>
            <a:ext cx="4393337" cy="2764772"/>
          </a:xfrm>
          <a:prstGeom prst="rect">
            <a:avLst/>
          </a:prstGeom>
        </p:spPr>
      </p:pic>
      <p:pic>
        <p:nvPicPr>
          <p:cNvPr id="6" name="Billede 5"/>
          <p:cNvPicPr>
            <a:picLocks noChangeAspect="1"/>
          </p:cNvPicPr>
          <p:nvPr/>
        </p:nvPicPr>
        <p:blipFill>
          <a:blip r:embed="rId4"/>
          <a:stretch>
            <a:fillRect/>
          </a:stretch>
        </p:blipFill>
        <p:spPr>
          <a:xfrm>
            <a:off x="3619776" y="117408"/>
            <a:ext cx="2675614" cy="2909571"/>
          </a:xfrm>
          <a:prstGeom prst="rect">
            <a:avLst/>
          </a:prstGeom>
        </p:spPr>
      </p:pic>
      <p:pic>
        <p:nvPicPr>
          <p:cNvPr id="2" name="Billede 1">
            <a:extLst>
              <a:ext uri="{FF2B5EF4-FFF2-40B4-BE49-F238E27FC236}">
                <a16:creationId xmlns:a16="http://schemas.microsoft.com/office/drawing/2014/main" id="{8801F890-D786-7843-8B93-5F5F9B0E2D76}"/>
              </a:ext>
            </a:extLst>
          </p:cNvPr>
          <p:cNvPicPr>
            <a:picLocks noChangeAspect="1"/>
          </p:cNvPicPr>
          <p:nvPr/>
        </p:nvPicPr>
        <p:blipFill>
          <a:blip r:embed="rId5"/>
          <a:stretch>
            <a:fillRect/>
          </a:stretch>
        </p:blipFill>
        <p:spPr>
          <a:xfrm>
            <a:off x="565731" y="973835"/>
            <a:ext cx="1819275" cy="466725"/>
          </a:xfrm>
          <a:prstGeom prst="rect">
            <a:avLst/>
          </a:prstGeom>
        </p:spPr>
      </p:pic>
    </p:spTree>
    <p:extLst>
      <p:ext uri="{BB962C8B-B14F-4D97-AF65-F5344CB8AC3E}">
        <p14:creationId xmlns:p14="http://schemas.microsoft.com/office/powerpoint/2010/main" val="27739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00"/>
        <p:cNvGrpSpPr/>
        <p:nvPr/>
      </p:nvGrpSpPr>
      <p:grpSpPr>
        <a:xfrm>
          <a:off x="0" y="0"/>
          <a:ext cx="0" cy="0"/>
          <a:chOff x="0" y="0"/>
          <a:chExt cx="0" cy="0"/>
        </a:xfrm>
      </p:grpSpPr>
      <p:sp>
        <p:nvSpPr>
          <p:cNvPr id="79" name="Rectangle 78">
            <a:extLst>
              <a:ext uri="{FF2B5EF4-FFF2-40B4-BE49-F238E27FC236}">
                <a16:creationId xmlns:a16="http://schemas.microsoft.com/office/drawing/2014/main" id="{43162304-DA60-4C31-9E2B-E22F8DA75F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9214"/>
            <a:ext cx="2582693" cy="39982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 name="Rectangle 80">
            <a:extLst>
              <a:ext uri="{FF2B5EF4-FFF2-40B4-BE49-F238E27FC236}">
                <a16:creationId xmlns:a16="http://schemas.microsoft.com/office/drawing/2014/main" id="{C4AE1EFF-264A-4A42-BEA1-0E875F40D7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569214"/>
            <a:ext cx="288036" cy="399821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83" name="Rectangle 82">
            <a:extLst>
              <a:ext uri="{FF2B5EF4-FFF2-40B4-BE49-F238E27FC236}">
                <a16:creationId xmlns:a16="http://schemas.microsoft.com/office/drawing/2014/main" id="{80516254-1D9F-4F3A-9870-3A3280BE2B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01" name="Google Shape;201;p22"/>
          <p:cNvSpPr txBox="1">
            <a:spLocks noGrp="1"/>
          </p:cNvSpPr>
          <p:nvPr>
            <p:ph type="title"/>
          </p:nvPr>
        </p:nvSpPr>
        <p:spPr>
          <a:xfrm>
            <a:off x="788468" y="571499"/>
            <a:ext cx="2305435" cy="3840479"/>
          </a:xfrm>
          <a:prstGeom prst="rect">
            <a:avLst/>
          </a:prstGeom>
        </p:spPr>
        <p:txBody>
          <a:bodyPr spcFirstLastPara="1" vert="horz" lIns="91440" tIns="45720" rIns="91440" bIns="45720" rtlCol="0" anchor="ctr" anchorCtr="0">
            <a:normAutofit/>
          </a:bodyPr>
          <a:lstStyle/>
          <a:p>
            <a:pPr marL="0" lvl="0" indent="0" algn="r">
              <a:spcBef>
                <a:spcPct val="0"/>
              </a:spcBef>
              <a:spcAft>
                <a:spcPts val="0"/>
              </a:spcAft>
            </a:pPr>
            <a:r>
              <a:rPr lang="en-US" sz="3600" dirty="0">
                <a:solidFill>
                  <a:schemeClr val="tx1">
                    <a:lumMod val="85000"/>
                    <a:lumOff val="15000"/>
                  </a:schemeClr>
                </a:solidFill>
              </a:rPr>
              <a:t>Spørgsmål</a:t>
            </a:r>
          </a:p>
        </p:txBody>
      </p:sp>
      <p:sp>
        <p:nvSpPr>
          <p:cNvPr id="85" name="Rectangle 84">
            <a:extLst>
              <a:ext uri="{FF2B5EF4-FFF2-40B4-BE49-F238E27FC236}">
                <a16:creationId xmlns:a16="http://schemas.microsoft.com/office/drawing/2014/main" id="{FC14672B-27A5-4CDA-ABAF-5E4CF4B41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1499"/>
            <a:ext cx="965200" cy="40005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7" name="Straight Connector 86">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13346" y="1564260"/>
            <a:ext cx="0" cy="201498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2" name="Google Shape;202;p22"/>
          <p:cNvSpPr txBox="1">
            <a:spLocks noGrp="1"/>
          </p:cNvSpPr>
          <p:nvPr>
            <p:ph type="body" idx="1"/>
          </p:nvPr>
        </p:nvSpPr>
        <p:spPr>
          <a:xfrm>
            <a:off x="3882371" y="648081"/>
            <a:ext cx="4874686" cy="3840480"/>
          </a:xfrm>
          <a:prstGeom prst="rect">
            <a:avLst/>
          </a:prstGeom>
        </p:spPr>
        <p:txBody>
          <a:bodyPr spcFirstLastPara="1" vert="horz" lIns="91440" tIns="45720" rIns="91440" bIns="45720" rtlCol="0" anchor="ctr" anchorCtr="0">
            <a:normAutofit/>
          </a:bodyPr>
          <a:lstStyle/>
          <a:p>
            <a:pPr marL="617220" lvl="1" indent="-342900">
              <a:buFont typeface="Wingdings" panose="05000000000000000000" pitchFamily="2" charset="2"/>
              <a:buChar char="§"/>
            </a:pPr>
            <a:r>
              <a:rPr lang="en-US" dirty="0"/>
              <a:t>Hvad </a:t>
            </a:r>
            <a:r>
              <a:rPr lang="da-DK" dirty="0"/>
              <a:t>tænker</a:t>
            </a:r>
            <a:r>
              <a:rPr lang="en-US" dirty="0"/>
              <a:t> I, når I hører ordene </a:t>
            </a:r>
            <a:r>
              <a:rPr lang="en-US" i="1" dirty="0"/>
              <a:t>ler</a:t>
            </a:r>
            <a:r>
              <a:rPr lang="en-US" dirty="0"/>
              <a:t> og   </a:t>
            </a:r>
            <a:r>
              <a:rPr lang="en-US" i="1" dirty="0"/>
              <a:t>jord</a:t>
            </a:r>
            <a:r>
              <a:rPr lang="en-US" dirty="0"/>
              <a:t>?</a:t>
            </a:r>
          </a:p>
          <a:p>
            <a:pPr marL="617220" lvl="1" indent="-342900">
              <a:spcBef>
                <a:spcPts val="1200"/>
              </a:spcBef>
              <a:buFont typeface="Wingdings" panose="05000000000000000000" pitchFamily="2" charset="2"/>
              <a:buChar char="§"/>
            </a:pPr>
            <a:r>
              <a:rPr lang="da-DK" dirty="0"/>
              <a:t>Kender</a:t>
            </a:r>
            <a:r>
              <a:rPr lang="en-US" dirty="0"/>
              <a:t> I nogle steder, hvor vi bruger ler i dag?</a:t>
            </a:r>
          </a:p>
          <a:p>
            <a:pPr marL="617220" lvl="1" indent="-342900">
              <a:spcBef>
                <a:spcPts val="1200"/>
              </a:spcBef>
              <a:buFont typeface="Wingdings" panose="05000000000000000000" pitchFamily="2" charset="2"/>
              <a:buChar char="§"/>
            </a:pPr>
            <a:r>
              <a:rPr lang="en-US" dirty="0"/>
              <a:t>Hvor i naturen, tror I, vi kan finde ler?</a:t>
            </a:r>
          </a:p>
          <a:p>
            <a:pPr marL="617220" lvl="1" indent="-342900">
              <a:spcBef>
                <a:spcPts val="1200"/>
              </a:spcBef>
              <a:buFont typeface="Wingdings" panose="05000000000000000000" pitchFamily="2" charset="2"/>
              <a:buChar char="§"/>
            </a:pPr>
            <a:r>
              <a:rPr lang="en-US" dirty="0"/>
              <a:t>Forklar med jeres egne ord, hvad tror I, ordet </a:t>
            </a:r>
            <a:r>
              <a:rPr lang="en-US" i="1" dirty="0"/>
              <a:t>istid</a:t>
            </a:r>
            <a:r>
              <a:rPr lang="en-US" dirty="0"/>
              <a:t> betyder?</a:t>
            </a:r>
          </a:p>
          <a:p>
            <a:pPr marL="617220" lvl="1" indent="-342900">
              <a:spcBef>
                <a:spcPts val="1200"/>
              </a:spcBef>
              <a:spcAft>
                <a:spcPts val="1200"/>
              </a:spcAft>
              <a:buFont typeface="Wingdings" panose="05000000000000000000" pitchFamily="2" charset="2"/>
              <a:buChar char="§"/>
            </a:pPr>
            <a:r>
              <a:rPr lang="en-US" dirty="0"/>
              <a:t>Hvad ved I mere om Danmark og istiden?</a:t>
            </a:r>
          </a:p>
        </p:txBody>
      </p:sp>
      <p:sp>
        <p:nvSpPr>
          <p:cNvPr id="89" name="Rectangle 88">
            <a:extLst>
              <a:ext uri="{FF2B5EF4-FFF2-40B4-BE49-F238E27FC236}">
                <a16:creationId xmlns:a16="http://schemas.microsoft.com/office/drawing/2014/main" id="{9A206779-5C74-4555-94BC-5845C92EC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2991" y="575868"/>
            <a:ext cx="381009" cy="3996130"/>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Billede 1">
            <a:extLst>
              <a:ext uri="{FF2B5EF4-FFF2-40B4-BE49-F238E27FC236}">
                <a16:creationId xmlns:a16="http://schemas.microsoft.com/office/drawing/2014/main" id="{E7B5F39E-753D-A6FF-198C-BD125A0F22B8}"/>
              </a:ext>
            </a:extLst>
          </p:cNvPr>
          <p:cNvPicPr>
            <a:picLocks noChangeAspect="1"/>
          </p:cNvPicPr>
          <p:nvPr/>
        </p:nvPicPr>
        <p:blipFill>
          <a:blip r:embed="rId3"/>
          <a:stretch>
            <a:fillRect/>
          </a:stretch>
        </p:blipFill>
        <p:spPr>
          <a:xfrm>
            <a:off x="1073139" y="564642"/>
            <a:ext cx="1819275" cy="466725"/>
          </a:xfrm>
          <a:prstGeom prst="rect">
            <a:avLst/>
          </a:prstGeom>
        </p:spPr>
      </p:pic>
    </p:spTree>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68D30F7DDF0964EB534300CCEE206CB" ma:contentTypeVersion="13" ma:contentTypeDescription="Opret et nyt dokument." ma:contentTypeScope="" ma:versionID="30192914faa2c8c5dabb8b50f69d653d">
  <xsd:schema xmlns:xsd="http://www.w3.org/2001/XMLSchema" xmlns:xs="http://www.w3.org/2001/XMLSchema" xmlns:p="http://schemas.microsoft.com/office/2006/metadata/properties" xmlns:ns2="530f4560-1f85-41fa-952e-db62dda88969" xmlns:ns3="e5f87c29-b1a5-40ce-a279-d54813669a55" targetNamespace="http://schemas.microsoft.com/office/2006/metadata/properties" ma:root="true" ma:fieldsID="605cd9b0b9864fee56eaa29ba1e689d2" ns2:_="" ns3:_="">
    <xsd:import namespace="530f4560-1f85-41fa-952e-db62dda88969"/>
    <xsd:import namespace="e5f87c29-b1a5-40ce-a279-d54813669a5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0f4560-1f85-41fa-952e-db62dda889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f87c29-b1a5-40ce-a279-d54813669a55" elementFormDefault="qualified">
    <xsd:import namespace="http://schemas.microsoft.com/office/2006/documentManagement/types"/>
    <xsd:import namespace="http://schemas.microsoft.com/office/infopath/2007/PartnerControls"/>
    <xsd:element name="SharedWithUsers" ma:index="17"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BAF3FD1-0F80-4B4D-81B7-0370B3BEE9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0f4560-1f85-41fa-952e-db62dda88969"/>
    <ds:schemaRef ds:uri="e5f87c29-b1a5-40ce-a279-d54813669a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2642546-D466-494A-83F1-3486173BD4A7}">
  <ds:schemaRefs>
    <ds:schemaRef ds:uri="http://purl.org/dc/elements/1.1/"/>
    <ds:schemaRef ds:uri="http://schemas.microsoft.com/office/2006/metadata/properties"/>
    <ds:schemaRef ds:uri="e5f87c29-b1a5-40ce-a279-d54813669a55"/>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530f4560-1f85-41fa-952e-db62dda88969"/>
    <ds:schemaRef ds:uri="http://www.w3.org/XML/1998/namespace"/>
  </ds:schemaRefs>
</ds:datastoreItem>
</file>

<file path=customXml/itemProps3.xml><?xml version="1.0" encoding="utf-8"?>
<ds:datastoreItem xmlns:ds="http://schemas.openxmlformats.org/officeDocument/2006/customXml" ds:itemID="{AB90A84A-F421-48B0-9DA4-E921B892C95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91</TotalTime>
  <Words>1069</Words>
  <Application>Microsoft Office PowerPoint</Application>
  <PresentationFormat>Skærmshow (16:9)</PresentationFormat>
  <Paragraphs>44</Paragraphs>
  <Slides>9</Slides>
  <Notes>9</Notes>
  <HiddenSlides>0</HiddenSlides>
  <MMClips>1</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9</vt:i4>
      </vt:variant>
    </vt:vector>
  </HeadingPairs>
  <TitlesOfParts>
    <vt:vector size="15" baseType="lpstr">
      <vt:lpstr>Corbel</vt:lpstr>
      <vt:lpstr>Raleway</vt:lpstr>
      <vt:lpstr>Wingdings 2</vt:lpstr>
      <vt:lpstr>Arial</vt:lpstr>
      <vt:lpstr>Wingdings</vt:lpstr>
      <vt:lpstr>Frame</vt:lpstr>
      <vt:lpstr>Istiden og Geopark Det Sydfynske Øhav</vt:lpstr>
      <vt:lpstr>Cykle i bakkerne</vt:lpstr>
      <vt:lpstr>PowerPoint-præsentation</vt:lpstr>
      <vt:lpstr>Isen</vt:lpstr>
      <vt:lpstr>Det Sydfynske Øhav bliver til</vt:lpstr>
      <vt:lpstr>PowerPoint-præsentation</vt:lpstr>
      <vt:lpstr>Hvad er ler?  Hvad kan det bruges til? </vt:lpstr>
      <vt:lpstr>Hvad er ler?  Hvad kan det bruges til? </vt:lpstr>
      <vt:lpstr>Spørgsmål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Istiden og Geoparken</dc:title>
  <dc:creator>Ulrich Pedersen Dahl</dc:creator>
  <cp:lastModifiedBy>Pia Schmidt</cp:lastModifiedBy>
  <cp:revision>43</cp:revision>
  <dcterms:modified xsi:type="dcterms:W3CDTF">2023-05-10T10:29:55Z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0x010100B68D30F7DDF0964EB534300CCEE206CB</vt:lpwstr>
  </property>
</Properties>
</file>